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70" r:id="rId6"/>
    <p:sldId id="272" r:id="rId7"/>
    <p:sldId id="273" r:id="rId8"/>
    <p:sldId id="271" r:id="rId9"/>
    <p:sldId id="265" r:id="rId10"/>
    <p:sldId id="262" r:id="rId11"/>
  </p:sldIdLst>
  <p:sldSz cx="12192000" cy="6858000"/>
  <p:notesSz cx="6858000" cy="9144000"/>
  <p:embeddedFontLst>
    <p:embeddedFont>
      <p:font typeface="Century Gothic" panose="020B050202020202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3" roundtripDataSignature="AMtx7miy6Sx4f72hMv9iBrvcf+fi+nqGA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ACC6E3-FD17-80D6-62D7-E72EEFA9D29D}" name="Guest User" initials="GU" userId="S::urn:spo:anon#1f142de38ff2041b2b4fafcbe34c99acd6848ea8ca84b3525660e161dac927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hael Battist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9A4C2-77B4-0B65-9AB6-6BD6498ED040}" v="2" dt="2023-01-04T21:26:27.813"/>
    <p1510:client id="{5B4C9CA5-5B78-D818-037B-E93A1138E8D0}" v="8" dt="2023-01-04T23:22:29.427"/>
    <p1510:client id="{7FBCDFE6-273C-6973-0441-EACC0A52BE21}" v="68" dt="2023-01-18T19:19:08.551"/>
    <p1510:client id="{984DEF55-5461-04DD-343A-3DFAA93D5C56}" v="80" dt="2023-01-04T21:49:50.997"/>
    <p1510:client id="{A6D44FA6-3D59-F5FE-2897-1EC1449E8BBE}" v="24" dt="2023-01-11T21:20:27.095"/>
    <p1510:client id="{FC2D80F3-0F72-7645-8CD8-0103B8C43BFB}" v="1" dt="2023-01-05T20:28:30.357"/>
  </p1510:revLst>
</p1510:revInfo>
</file>

<file path=ppt/tableStyles.xml><?xml version="1.0" encoding="utf-8"?>
<a:tblStyleLst xmlns:a="http://schemas.openxmlformats.org/drawingml/2006/main" def="{B99C5C35-00D0-4762-BEBE-9977F20968F3}">
  <a:tblStyle styleId="{B99C5C35-00D0-4762-BEBE-9977F20968F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718"/>
  </p:normalViewPr>
  <p:slideViewPr>
    <p:cSldViewPr snapToGrid="0">
      <p:cViewPr>
        <p:scale>
          <a:sx n="92" d="100"/>
          <a:sy n="92" d="100"/>
        </p:scale>
        <p:origin x="992" y="71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3.fntdata"/><Relationship Id="rId23" Type="http://customschemas.google.com/relationships/presentationmetadata" Target="metadata"/><Relationship Id="rId28" Type="http://schemas.openxmlformats.org/officeDocument/2006/relationships/tableStyles" Target="tableStyles.xml"/><Relationship Id="rId10" Type="http://schemas.openxmlformats.org/officeDocument/2006/relationships/slide" Target="slides/slide9.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1f142de38ff2041b2b4fafcbe34c99acd6848ea8ca84b3525660e161dac92762::" providerId="AD" clId="Web-{984DEF55-5461-04DD-343A-3DFAA93D5C56}"/>
    <pc:docChg chg="mod modSld">
      <pc:chgData name="Guest User" userId="S::urn:spo:anon#1f142de38ff2041b2b4fafcbe34c99acd6848ea8ca84b3525660e161dac92762::" providerId="AD" clId="Web-{984DEF55-5461-04DD-343A-3DFAA93D5C56}" dt="2023-01-04T21:49:48.669" v="283" actId="20577"/>
      <pc:docMkLst>
        <pc:docMk/>
      </pc:docMkLst>
      <pc:sldChg chg="addCm">
        <pc:chgData name="Guest User" userId="S::urn:spo:anon#1f142de38ff2041b2b4fafcbe34c99acd6848ea8ca84b3525660e161dac92762::" providerId="AD" clId="Web-{984DEF55-5461-04DD-343A-3DFAA93D5C56}" dt="2023-01-04T18:48:52.590" v="1"/>
        <pc:sldMkLst>
          <pc:docMk/>
          <pc:sldMk cId="0" sldId="256"/>
        </pc:sldMkLst>
        <pc:extLst>
          <p:ext xmlns:p="http://schemas.openxmlformats.org/presentationml/2006/main" uri="{D6D511B9-2390-475A-947B-AFAB55BFBCF1}">
            <pc226:cmChg xmlns="" xmlns:pc226="http://schemas.microsoft.com/office/powerpoint/2022/06/main/command" chg="add">
              <pc226:chgData name="Guest User" userId="S::urn:spo:anon#1f142de38ff2041b2b4fafcbe34c99acd6848ea8ca84b3525660e161dac92762::" providerId="AD" clId="Web-{984DEF55-5461-04DD-343A-3DFAA93D5C56}" dt="2023-01-04T18:48:52.590" v="1"/>
              <pc2:cmMkLst xmlns:pc2="http://schemas.microsoft.com/office/powerpoint/2019/9/main/command">
                <pc:docMk/>
                <pc:sldMk cId="0" sldId="256"/>
                <pc2:cmMk id="{369B2B55-D410-4C6B-97B5-9F16FF833412}"/>
              </pc2:cmMkLst>
            </pc226:cmChg>
          </p:ext>
        </pc:extLst>
      </pc:sldChg>
      <pc:sldChg chg="modSp modCm">
        <pc:chgData name="Guest User" userId="S::urn:spo:anon#1f142de38ff2041b2b4fafcbe34c99acd6848ea8ca84b3525660e161dac92762::" providerId="AD" clId="Web-{984DEF55-5461-04DD-343A-3DFAA93D5C56}" dt="2023-01-04T21:49:48.669" v="283" actId="20577"/>
        <pc:sldMkLst>
          <pc:docMk/>
          <pc:sldMk cId="0" sldId="259"/>
        </pc:sldMkLst>
        <pc:spChg chg="mod">
          <ac:chgData name="Guest User" userId="S::urn:spo:anon#1f142de38ff2041b2b4fafcbe34c99acd6848ea8ca84b3525660e161dac92762::" providerId="AD" clId="Web-{984DEF55-5461-04DD-343A-3DFAA93D5C56}" dt="2023-01-04T21:49:48.669" v="283" actId="20577"/>
          <ac:spMkLst>
            <pc:docMk/>
            <pc:sldMk cId="0" sldId="259"/>
            <ac:spMk id="163" creationId="{00000000-0000-0000-0000-000000000000}"/>
          </ac:spMkLst>
        </pc:spChg>
      </pc:sldChg>
      <pc:sldChg chg="addCm">
        <pc:chgData name="Guest User" userId="S::urn:spo:anon#1f142de38ff2041b2b4fafcbe34c99acd6848ea8ca84b3525660e161dac92762::" providerId="AD" clId="Web-{984DEF55-5461-04DD-343A-3DFAA93D5C56}" dt="2023-01-04T20:39:52.627" v="69"/>
        <pc:sldMkLst>
          <pc:docMk/>
          <pc:sldMk cId="0" sldId="265"/>
        </pc:sldMkLst>
      </pc:sldChg>
      <pc:sldChg chg="modSp addCm">
        <pc:chgData name="Guest User" userId="S::urn:spo:anon#1f142de38ff2041b2b4fafcbe34c99acd6848ea8ca84b3525660e161dac92762::" providerId="AD" clId="Web-{984DEF55-5461-04DD-343A-3DFAA93D5C56}" dt="2023-01-04T19:00:16.479" v="45"/>
        <pc:sldMkLst>
          <pc:docMk/>
          <pc:sldMk cId="2013281661" sldId="270"/>
        </pc:sldMkLst>
        <pc:spChg chg="mod">
          <ac:chgData name="Guest User" userId="S::urn:spo:anon#1f142de38ff2041b2b4fafcbe34c99acd6848ea8ca84b3525660e161dac92762::" providerId="AD" clId="Web-{984DEF55-5461-04DD-343A-3DFAA93D5C56}" dt="2023-01-04T18:58:11.411" v="44" actId="20577"/>
          <ac:spMkLst>
            <pc:docMk/>
            <pc:sldMk cId="2013281661" sldId="270"/>
            <ac:spMk id="163" creationId="{00000000-0000-0000-0000-000000000000}"/>
          </ac:spMkLst>
        </pc:spChg>
        <pc:extLst>
          <p:ext xmlns:p="http://schemas.openxmlformats.org/presentationml/2006/main" uri="{D6D511B9-2390-475A-947B-AFAB55BFBCF1}">
            <pc226:cmChg xmlns="" xmlns:pc226="http://schemas.microsoft.com/office/powerpoint/2022/06/main/command" chg="add">
              <pc226:chgData name="Guest User" userId="S::urn:spo:anon#1f142de38ff2041b2b4fafcbe34c99acd6848ea8ca84b3525660e161dac92762::" providerId="AD" clId="Web-{984DEF55-5461-04DD-343A-3DFAA93D5C56}" dt="2023-01-04T19:00:16.479" v="45"/>
              <pc2:cmMkLst xmlns:pc2="http://schemas.microsoft.com/office/powerpoint/2019/9/main/command">
                <pc:docMk/>
                <pc:sldMk cId="2013281661" sldId="270"/>
                <pc2:cmMk id="{9CBBA871-6FC1-4723-AF97-BD78D940235B}"/>
              </pc2:cmMkLst>
            </pc226:cmChg>
          </p:ext>
        </pc:extLst>
      </pc:sldChg>
      <pc:sldChg chg="modSp">
        <pc:chgData name="Guest User" userId="S::urn:spo:anon#1f142de38ff2041b2b4fafcbe34c99acd6848ea8ca84b3525660e161dac92762::" providerId="AD" clId="Web-{984DEF55-5461-04DD-343A-3DFAA93D5C56}" dt="2023-01-04T19:29:55.564" v="68" actId="20577"/>
        <pc:sldMkLst>
          <pc:docMk/>
          <pc:sldMk cId="1629823209" sldId="271"/>
        </pc:sldMkLst>
        <pc:spChg chg="mod">
          <ac:chgData name="Guest User" userId="S::urn:spo:anon#1f142de38ff2041b2b4fafcbe34c99acd6848ea8ca84b3525660e161dac92762::" providerId="AD" clId="Web-{984DEF55-5461-04DD-343A-3DFAA93D5C56}" dt="2023-01-04T19:29:55.564" v="68" actId="20577"/>
          <ac:spMkLst>
            <pc:docMk/>
            <pc:sldMk cId="1629823209" sldId="271"/>
            <ac:spMk id="163" creationId="{00000000-0000-0000-0000-000000000000}"/>
          </ac:spMkLst>
        </pc:spChg>
      </pc:sldChg>
    </pc:docChg>
  </pc:docChgLst>
  <pc:docChgLst>
    <pc:chgData name="Guest User" userId="S::urn:spo:anon#1f142de38ff2041b2b4fafcbe34c99acd6848ea8ca84b3525660e161dac92762::" providerId="AD" clId="Web-{5B4C9CA5-5B78-D818-037B-E93A1138E8D0}"/>
    <pc:docChg chg="">
      <pc:chgData name="Guest User" userId="S::urn:spo:anon#1f142de38ff2041b2b4fafcbe34c99acd6848ea8ca84b3525660e161dac92762::" providerId="AD" clId="Web-{5B4C9CA5-5B78-D818-037B-E93A1138E8D0}" dt="2023-01-04T23:22:29.427" v="7"/>
      <pc:docMkLst>
        <pc:docMk/>
      </pc:docMkLst>
      <pc:sldChg chg="modCm">
        <pc:chgData name="Guest User" userId="S::urn:spo:anon#1f142de38ff2041b2b4fafcbe34c99acd6848ea8ca84b3525660e161dac92762::" providerId="AD" clId="Web-{5B4C9CA5-5B78-D818-037B-E93A1138E8D0}" dt="2023-01-04T23:20:25.294" v="1"/>
        <pc:sldMkLst>
          <pc:docMk/>
          <pc:sldMk cId="0" sldId="259"/>
        </pc:sldMkLst>
      </pc:sldChg>
      <pc:sldChg chg="modCm">
        <pc:chgData name="Guest User" userId="S::urn:spo:anon#1f142de38ff2041b2b4fafcbe34c99acd6848ea8ca84b3525660e161dac92762::" providerId="AD" clId="Web-{5B4C9CA5-5B78-D818-037B-E93A1138E8D0}" dt="2023-01-04T23:21:53.049" v="6"/>
        <pc:sldMkLst>
          <pc:docMk/>
          <pc:sldMk cId="0" sldId="265"/>
        </pc:sldMkLst>
      </pc:sldChg>
      <pc:sldChg chg="addCm delCm modCm">
        <pc:chgData name="Guest User" userId="S::urn:spo:anon#1f142de38ff2041b2b4fafcbe34c99acd6848ea8ca84b3525660e161dac92762::" providerId="AD" clId="Web-{5B4C9CA5-5B78-D818-037B-E93A1138E8D0}" dt="2023-01-04T23:22:29.427" v="7"/>
        <pc:sldMkLst>
          <pc:docMk/>
          <pc:sldMk cId="1629823209" sldId="271"/>
        </pc:sldMkLst>
      </pc:sldChg>
    </pc:docChg>
  </pc:docChgLst>
  <pc:docChgLst>
    <pc:chgData name="Guest User" userId="S::urn:spo:anon#1f142de38ff2041b2b4fafcbe34c99acd6848ea8ca84b3525660e161dac92762::" providerId="AD" clId="Web-{A6D44FA6-3D59-F5FE-2897-1EC1449E8BBE}"/>
    <pc:docChg chg="modSld">
      <pc:chgData name="Guest User" userId="S::urn:spo:anon#1f142de38ff2041b2b4fafcbe34c99acd6848ea8ca84b3525660e161dac92762::" providerId="AD" clId="Web-{A6D44FA6-3D59-F5FE-2897-1EC1449E8BBE}" dt="2023-01-11T21:20:27.095" v="21" actId="1076"/>
      <pc:docMkLst>
        <pc:docMk/>
      </pc:docMkLst>
      <pc:sldChg chg="addSp delSp modSp">
        <pc:chgData name="Guest User" userId="S::urn:spo:anon#1f142de38ff2041b2b4fafcbe34c99acd6848ea8ca84b3525660e161dac92762::" providerId="AD" clId="Web-{A6D44FA6-3D59-F5FE-2897-1EC1449E8BBE}" dt="2023-01-11T21:20:27.095" v="21" actId="1076"/>
        <pc:sldMkLst>
          <pc:docMk/>
          <pc:sldMk cId="0" sldId="257"/>
        </pc:sldMkLst>
        <pc:spChg chg="add mod">
          <ac:chgData name="Guest User" userId="S::urn:spo:anon#1f142de38ff2041b2b4fafcbe34c99acd6848ea8ca84b3525660e161dac92762::" providerId="AD" clId="Web-{A6D44FA6-3D59-F5FE-2897-1EC1449E8BBE}" dt="2023-01-11T21:20:27.095" v="21" actId="1076"/>
          <ac:spMkLst>
            <pc:docMk/>
            <pc:sldMk cId="0" sldId="257"/>
            <ac:spMk id="3" creationId="{123E11F7-D061-5DC8-36F6-8C9819E5DA7D}"/>
          </ac:spMkLst>
        </pc:spChg>
        <pc:spChg chg="del">
          <ac:chgData name="Guest User" userId="S::urn:spo:anon#1f142de38ff2041b2b4fafcbe34c99acd6848ea8ca84b3525660e161dac92762::" providerId="AD" clId="Web-{A6D44FA6-3D59-F5FE-2897-1EC1449E8BBE}" dt="2023-01-11T21:20:23.001" v="20"/>
          <ac:spMkLst>
            <pc:docMk/>
            <pc:sldMk cId="0" sldId="257"/>
            <ac:spMk id="4" creationId="{B65DE25B-8B86-7EDA-EC37-40E47B25261D}"/>
          </ac:spMkLst>
        </pc:spChg>
      </pc:sldChg>
      <pc:sldChg chg="modSp">
        <pc:chgData name="Guest User" userId="S::urn:spo:anon#1f142de38ff2041b2b4fafcbe34c99acd6848ea8ca84b3525660e161dac92762::" providerId="AD" clId="Web-{A6D44FA6-3D59-F5FE-2897-1EC1449E8BBE}" dt="2023-01-11T21:19:56.234" v="11" actId="1076"/>
        <pc:sldMkLst>
          <pc:docMk/>
          <pc:sldMk cId="0" sldId="265"/>
        </pc:sldMkLst>
        <pc:spChg chg="mod">
          <ac:chgData name="Guest User" userId="S::urn:spo:anon#1f142de38ff2041b2b4fafcbe34c99acd6848ea8ca84b3525660e161dac92762::" providerId="AD" clId="Web-{A6D44FA6-3D59-F5FE-2897-1EC1449E8BBE}" dt="2023-01-11T21:19:56.234" v="11" actId="1076"/>
          <ac:spMkLst>
            <pc:docMk/>
            <pc:sldMk cId="0" sldId="265"/>
            <ac:spMk id="205" creationId="{00000000-0000-0000-0000-000000000000}"/>
          </ac:spMkLst>
        </pc:spChg>
      </pc:sldChg>
      <pc:sldChg chg="addSp delSp modSp">
        <pc:chgData name="Guest User" userId="S::urn:spo:anon#1f142de38ff2041b2b4fafcbe34c99acd6848ea8ca84b3525660e161dac92762::" providerId="AD" clId="Web-{A6D44FA6-3D59-F5FE-2897-1EC1449E8BBE}" dt="2023-01-11T21:20:13.329" v="18"/>
        <pc:sldMkLst>
          <pc:docMk/>
          <pc:sldMk cId="1629823209" sldId="271"/>
        </pc:sldMkLst>
        <pc:spChg chg="del mod">
          <ac:chgData name="Guest User" userId="S::urn:spo:anon#1f142de38ff2041b2b4fafcbe34c99acd6848ea8ca84b3525660e161dac92762::" providerId="AD" clId="Web-{A6D44FA6-3D59-F5FE-2897-1EC1449E8BBE}" dt="2023-01-11T21:20:12.875" v="17"/>
          <ac:spMkLst>
            <pc:docMk/>
            <pc:sldMk cId="1629823209" sldId="271"/>
            <ac:spMk id="3" creationId="{49845A37-1616-76FF-048E-1CA3CCCE0F34}"/>
          </ac:spMkLst>
        </pc:spChg>
        <pc:spChg chg="add">
          <ac:chgData name="Guest User" userId="S::urn:spo:anon#1f142de38ff2041b2b4fafcbe34c99acd6848ea8ca84b3525660e161dac92762::" providerId="AD" clId="Web-{A6D44FA6-3D59-F5FE-2897-1EC1449E8BBE}" dt="2023-01-11T21:20:13.329" v="18"/>
          <ac:spMkLst>
            <pc:docMk/>
            <pc:sldMk cId="1629823209" sldId="271"/>
            <ac:spMk id="4" creationId="{39920A3F-0D5F-147D-D55D-D8E1C31239CE}"/>
          </ac:spMkLst>
        </pc:spChg>
      </pc:sldChg>
    </pc:docChg>
  </pc:docChgLst>
  <pc:docChgLst>
    <pc:chgData name="Michael Battisti" userId="39fcd277-77e6-4f07-9d9d-68507a28c47e" providerId="ADAL" clId="{FC2D80F3-0F72-7645-8CD8-0103B8C43BFB}"/>
    <pc:docChg chg="undo redo custSel addSld delSld modSld modMainMaster">
      <pc:chgData name="Michael Battisti" userId="39fcd277-77e6-4f07-9d9d-68507a28c47e" providerId="ADAL" clId="{FC2D80F3-0F72-7645-8CD8-0103B8C43BFB}" dt="2023-01-05T20:29:31.710" v="551" actId="20577"/>
      <pc:docMkLst>
        <pc:docMk/>
      </pc:docMkLst>
      <pc:sldChg chg="delCm">
        <pc:chgData name="Michael Battisti" userId="39fcd277-77e6-4f07-9d9d-68507a28c47e" providerId="ADAL" clId="{FC2D80F3-0F72-7645-8CD8-0103B8C43BFB}" dt="2023-01-05T20:11:17.398" v="4"/>
        <pc:sldMkLst>
          <pc:docMk/>
          <pc:sldMk cId="0" sldId="256"/>
        </pc:sldMkLst>
        <pc:extLst>
          <p:ext xmlns:p="http://schemas.openxmlformats.org/presentationml/2006/main" uri="{D6D511B9-2390-475A-947B-AFAB55BFBCF1}">
            <pc226:cmChg xmlns="" xmlns:pc226="http://schemas.microsoft.com/office/powerpoint/2022/06/main/command" chg="del">
              <pc226:chgData name="Michael Battisti" userId="39fcd277-77e6-4f07-9d9d-68507a28c47e" providerId="ADAL" clId="{FC2D80F3-0F72-7645-8CD8-0103B8C43BFB}" dt="2023-01-05T20:11:17.398" v="4"/>
              <pc2:cmMkLst xmlns:pc2="http://schemas.microsoft.com/office/powerpoint/2019/9/main/command">
                <pc:docMk/>
                <pc:sldMk cId="0" sldId="256"/>
                <pc2:cmMk id="{369B2B55-D410-4C6B-97B5-9F16FF833412}"/>
              </pc2:cmMkLst>
            </pc226:cmChg>
          </p:ext>
        </pc:extLst>
      </pc:sldChg>
      <pc:sldChg chg="delCm">
        <pc:chgData name="Michael Battisti" userId="39fcd277-77e6-4f07-9d9d-68507a28c47e" providerId="ADAL" clId="{FC2D80F3-0F72-7645-8CD8-0103B8C43BFB}" dt="2023-01-05T20:11:53.544" v="5"/>
        <pc:sldMkLst>
          <pc:docMk/>
          <pc:sldMk cId="0" sldId="259"/>
        </pc:sldMkLst>
        <pc:extLst>
          <p:ext xmlns:p="http://schemas.openxmlformats.org/presentationml/2006/main" uri="{D6D511B9-2390-475A-947B-AFAB55BFBCF1}">
            <pc226:cmChg xmlns="" xmlns:pc226="http://schemas.microsoft.com/office/powerpoint/2022/06/main/command" chg="del">
              <pc226:chgData name="Michael Battisti" userId="39fcd277-77e6-4f07-9d9d-68507a28c47e" providerId="ADAL" clId="{FC2D80F3-0F72-7645-8CD8-0103B8C43BFB}" dt="2023-01-05T20:11:53.544" v="5"/>
              <pc2:cmMkLst xmlns:pc2="http://schemas.microsoft.com/office/powerpoint/2019/9/main/command">
                <pc:docMk/>
                <pc:sldMk cId="0" sldId="259"/>
                <pc2:cmMk id="{3C502D7F-91A4-48A1-83EB-A4ADEBAC58C8}"/>
              </pc2:cmMkLst>
            </pc226:cmChg>
          </p:ext>
        </pc:extLst>
      </pc:sldChg>
      <pc:sldChg chg="addSp delSp modSp mod">
        <pc:chgData name="Michael Battisti" userId="39fcd277-77e6-4f07-9d9d-68507a28c47e" providerId="ADAL" clId="{FC2D80F3-0F72-7645-8CD8-0103B8C43BFB}" dt="2023-01-05T20:29:31.710" v="551" actId="20577"/>
        <pc:sldMkLst>
          <pc:docMk/>
          <pc:sldMk cId="0" sldId="262"/>
        </pc:sldMkLst>
        <pc:spChg chg="mod">
          <ac:chgData name="Michael Battisti" userId="39fcd277-77e6-4f07-9d9d-68507a28c47e" providerId="ADAL" clId="{FC2D80F3-0F72-7645-8CD8-0103B8C43BFB}" dt="2023-01-05T20:29:31.710" v="551" actId="20577"/>
          <ac:spMkLst>
            <pc:docMk/>
            <pc:sldMk cId="0" sldId="262"/>
            <ac:spMk id="181" creationId="{00000000-0000-0000-0000-000000000000}"/>
          </ac:spMkLst>
        </pc:spChg>
        <pc:spChg chg="mod">
          <ac:chgData name="Michael Battisti" userId="39fcd277-77e6-4f07-9d9d-68507a28c47e" providerId="ADAL" clId="{FC2D80F3-0F72-7645-8CD8-0103B8C43BFB}" dt="2023-01-05T20:29:14.591" v="494" actId="1035"/>
          <ac:spMkLst>
            <pc:docMk/>
            <pc:sldMk cId="0" sldId="262"/>
            <ac:spMk id="182" creationId="{00000000-0000-0000-0000-000000000000}"/>
          </ac:spMkLst>
        </pc:spChg>
        <pc:spChg chg="del">
          <ac:chgData name="Michael Battisti" userId="39fcd277-77e6-4f07-9d9d-68507a28c47e" providerId="ADAL" clId="{FC2D80F3-0F72-7645-8CD8-0103B8C43BFB}" dt="2023-01-05T20:26:14.394" v="264" actId="478"/>
          <ac:spMkLst>
            <pc:docMk/>
            <pc:sldMk cId="0" sldId="262"/>
            <ac:spMk id="183" creationId="{00000000-0000-0000-0000-000000000000}"/>
          </ac:spMkLst>
        </pc:spChg>
        <pc:graphicFrameChg chg="add mod modGraphic">
          <ac:chgData name="Michael Battisti" userId="39fcd277-77e6-4f07-9d9d-68507a28c47e" providerId="ADAL" clId="{FC2D80F3-0F72-7645-8CD8-0103B8C43BFB}" dt="2023-01-05T20:28:59.789" v="466" actId="120"/>
          <ac:graphicFrameMkLst>
            <pc:docMk/>
            <pc:sldMk cId="0" sldId="262"/>
            <ac:graphicFrameMk id="2" creationId="{2D661DF1-8713-DAB7-20F9-B85D0D3A8BF8}"/>
          </ac:graphicFrameMkLst>
        </pc:graphicFrameChg>
      </pc:sldChg>
      <pc:sldChg chg="modSp mod delCm">
        <pc:chgData name="Michael Battisti" userId="39fcd277-77e6-4f07-9d9d-68507a28c47e" providerId="ADAL" clId="{FC2D80F3-0F72-7645-8CD8-0103B8C43BFB}" dt="2023-01-05T20:19:31.841" v="191" actId="404"/>
        <pc:sldMkLst>
          <pc:docMk/>
          <pc:sldMk cId="0" sldId="265"/>
        </pc:sldMkLst>
        <pc:spChg chg="mod">
          <ac:chgData name="Michael Battisti" userId="39fcd277-77e6-4f07-9d9d-68507a28c47e" providerId="ADAL" clId="{FC2D80F3-0F72-7645-8CD8-0103B8C43BFB}" dt="2023-01-05T20:16:51.545" v="96" actId="1036"/>
          <ac:spMkLst>
            <pc:docMk/>
            <pc:sldMk cId="0" sldId="265"/>
            <ac:spMk id="202" creationId="{00000000-0000-0000-0000-000000000000}"/>
          </ac:spMkLst>
        </pc:spChg>
        <pc:spChg chg="mod">
          <ac:chgData name="Michael Battisti" userId="39fcd277-77e6-4f07-9d9d-68507a28c47e" providerId="ADAL" clId="{FC2D80F3-0F72-7645-8CD8-0103B8C43BFB}" dt="2023-01-05T20:19:31.841" v="191" actId="404"/>
          <ac:spMkLst>
            <pc:docMk/>
            <pc:sldMk cId="0" sldId="265"/>
            <ac:spMk id="205" creationId="{00000000-0000-0000-0000-000000000000}"/>
          </ac:spMkLst>
        </pc:spChg>
        <pc:graphicFrameChg chg="mod">
          <ac:chgData name="Michael Battisti" userId="39fcd277-77e6-4f07-9d9d-68507a28c47e" providerId="ADAL" clId="{FC2D80F3-0F72-7645-8CD8-0103B8C43BFB}" dt="2023-01-05T20:16:51.545" v="96" actId="1036"/>
          <ac:graphicFrameMkLst>
            <pc:docMk/>
            <pc:sldMk cId="0" sldId="265"/>
            <ac:graphicFrameMk id="204" creationId="{00000000-0000-0000-0000-000000000000}"/>
          </ac:graphicFrameMkLst>
        </pc:graphicFrameChg>
        <pc:extLst>
          <p:ext xmlns:p="http://schemas.openxmlformats.org/presentationml/2006/main" uri="{D6D511B9-2390-475A-947B-AFAB55BFBCF1}">
            <pc226:cmChg xmlns="" xmlns:pc226="http://schemas.microsoft.com/office/powerpoint/2022/06/main/command" chg="del">
              <pc226:chgData name="Michael Battisti" userId="39fcd277-77e6-4f07-9d9d-68507a28c47e" providerId="ADAL" clId="{FC2D80F3-0F72-7645-8CD8-0103B8C43BFB}" dt="2023-01-05T20:15:59.262" v="41"/>
              <pc2:cmMkLst xmlns:pc2="http://schemas.microsoft.com/office/powerpoint/2019/9/main/command">
                <pc:docMk/>
                <pc:sldMk cId="0" sldId="265"/>
                <pc2:cmMk id="{40558B78-6CED-40DC-8D0B-C50D2975802E}"/>
              </pc2:cmMkLst>
            </pc226:cmChg>
          </p:ext>
        </pc:extLst>
      </pc:sldChg>
      <pc:sldChg chg="delCm">
        <pc:chgData name="Michael Battisti" userId="39fcd277-77e6-4f07-9d9d-68507a28c47e" providerId="ADAL" clId="{FC2D80F3-0F72-7645-8CD8-0103B8C43BFB}" dt="2023-01-05T20:14:49.422" v="32"/>
        <pc:sldMkLst>
          <pc:docMk/>
          <pc:sldMk cId="2013281661" sldId="270"/>
        </pc:sldMkLst>
        <pc:extLst>
          <p:ext xmlns:p="http://schemas.openxmlformats.org/presentationml/2006/main" uri="{D6D511B9-2390-475A-947B-AFAB55BFBCF1}">
            <pc226:cmChg xmlns="" xmlns:pc226="http://schemas.microsoft.com/office/powerpoint/2022/06/main/command" chg="del">
              <pc226:chgData name="Michael Battisti" userId="39fcd277-77e6-4f07-9d9d-68507a28c47e" providerId="ADAL" clId="{FC2D80F3-0F72-7645-8CD8-0103B8C43BFB}" dt="2023-01-05T20:14:49.422" v="32"/>
              <pc2:cmMkLst xmlns:pc2="http://schemas.microsoft.com/office/powerpoint/2019/9/main/command">
                <pc:docMk/>
                <pc:sldMk cId="2013281661" sldId="270"/>
                <pc2:cmMk id="{9CBBA871-6FC1-4723-AF97-BD78D940235B}"/>
              </pc2:cmMkLst>
            </pc226:cmChg>
          </p:ext>
        </pc:extLst>
      </pc:sldChg>
      <pc:sldChg chg="addSp modSp mod addCm delCm modCm">
        <pc:chgData name="Michael Battisti" userId="39fcd277-77e6-4f07-9d9d-68507a28c47e" providerId="ADAL" clId="{FC2D80F3-0F72-7645-8CD8-0103B8C43BFB}" dt="2023-01-05T20:20:27.726" v="231" actId="27636"/>
        <pc:sldMkLst>
          <pc:docMk/>
          <pc:sldMk cId="1629823209" sldId="271"/>
        </pc:sldMkLst>
        <pc:spChg chg="add mod">
          <ac:chgData name="Michael Battisti" userId="39fcd277-77e6-4f07-9d9d-68507a28c47e" providerId="ADAL" clId="{FC2D80F3-0F72-7645-8CD8-0103B8C43BFB}" dt="2023-01-05T20:19:32.286" v="193" actId="1076"/>
          <ac:spMkLst>
            <pc:docMk/>
            <pc:sldMk cId="1629823209" sldId="271"/>
            <ac:spMk id="3" creationId="{49845A37-1616-76FF-048E-1CA3CCCE0F34}"/>
          </ac:spMkLst>
        </pc:spChg>
        <pc:spChg chg="mod">
          <ac:chgData name="Michael Battisti" userId="39fcd277-77e6-4f07-9d9d-68507a28c47e" providerId="ADAL" clId="{FC2D80F3-0F72-7645-8CD8-0103B8C43BFB}" dt="2023-01-05T20:20:27.726" v="231" actId="27636"/>
          <ac:spMkLst>
            <pc:docMk/>
            <pc:sldMk cId="1629823209" sldId="271"/>
            <ac:spMk id="163" creationId="{00000000-0000-0000-0000-000000000000}"/>
          </ac:spMkLst>
        </pc:spChg>
        <pc:extLst>
          <p:ext xmlns:p="http://schemas.openxmlformats.org/presentationml/2006/main" uri="{D6D511B9-2390-475A-947B-AFAB55BFBCF1}">
            <pc226:cmChg xmlns="" xmlns:pc226="http://schemas.microsoft.com/office/powerpoint/2022/06/main/command" chg="add del mod">
              <pc226:chgData name="Michael Battisti" userId="39fcd277-77e6-4f07-9d9d-68507a28c47e" providerId="ADAL" clId="{FC2D80F3-0F72-7645-8CD8-0103B8C43BFB}" dt="2023-01-05T20:19:54.863" v="219"/>
              <pc2:cmMkLst xmlns:pc2="http://schemas.microsoft.com/office/powerpoint/2019/9/main/command">
                <pc:docMk/>
                <pc:sldMk cId="1629823209" sldId="271"/>
                <pc2:cmMk id="{4C9C90BE-11D2-4BD2-BD0A-40A46C1BDD77}"/>
              </pc2:cmMkLst>
            </pc226:cmChg>
            <pc226:cmChg xmlns="" xmlns:pc226="http://schemas.microsoft.com/office/powerpoint/2022/06/main/command" chg="add del">
              <pc226:chgData name="Michael Battisti" userId="39fcd277-77e6-4f07-9d9d-68507a28c47e" providerId="ADAL" clId="{FC2D80F3-0F72-7645-8CD8-0103B8C43BFB}" dt="2023-01-05T20:19:32.291" v="194"/>
              <pc2:cmMkLst xmlns:pc2="http://schemas.microsoft.com/office/powerpoint/2019/9/main/command">
                <pc:docMk/>
                <pc:sldMk cId="1629823209" sldId="271"/>
                <pc2:cmMk id="{A61344D4-6057-4554-BF8C-DD9AD07DBFE0}"/>
              </pc2:cmMkLst>
            </pc226:cmChg>
          </p:ext>
        </pc:extLst>
      </pc:sldChg>
      <pc:sldChg chg="modSp add mod">
        <pc:chgData name="Michael Battisti" userId="39fcd277-77e6-4f07-9d9d-68507a28c47e" providerId="ADAL" clId="{FC2D80F3-0F72-7645-8CD8-0103B8C43BFB}" dt="2023-01-05T20:14:45.074" v="31" actId="114"/>
        <pc:sldMkLst>
          <pc:docMk/>
          <pc:sldMk cId="648891528" sldId="272"/>
        </pc:sldMkLst>
        <pc:spChg chg="mod">
          <ac:chgData name="Michael Battisti" userId="39fcd277-77e6-4f07-9d9d-68507a28c47e" providerId="ADAL" clId="{FC2D80F3-0F72-7645-8CD8-0103B8C43BFB}" dt="2023-01-05T20:14:45.074" v="31" actId="114"/>
          <ac:spMkLst>
            <pc:docMk/>
            <pc:sldMk cId="648891528" sldId="272"/>
            <ac:spMk id="163" creationId="{00000000-0000-0000-0000-000000000000}"/>
          </ac:spMkLst>
        </pc:spChg>
        <pc:spChg chg="mod">
          <ac:chgData name="Michael Battisti" userId="39fcd277-77e6-4f07-9d9d-68507a28c47e" providerId="ADAL" clId="{FC2D80F3-0F72-7645-8CD8-0103B8C43BFB}" dt="2023-01-05T20:13:02.829" v="10" actId="20577"/>
          <ac:spMkLst>
            <pc:docMk/>
            <pc:sldMk cId="648891528" sldId="272"/>
            <ac:spMk id="164" creationId="{00000000-0000-0000-0000-000000000000}"/>
          </ac:spMkLst>
        </pc:spChg>
      </pc:sldChg>
      <pc:sldChg chg="new del">
        <pc:chgData name="Michael Battisti" userId="39fcd277-77e6-4f07-9d9d-68507a28c47e" providerId="ADAL" clId="{FC2D80F3-0F72-7645-8CD8-0103B8C43BFB}" dt="2023-01-05T20:12:57.694" v="7" actId="2696"/>
        <pc:sldMkLst>
          <pc:docMk/>
          <pc:sldMk cId="3576217171" sldId="272"/>
        </pc:sldMkLst>
      </pc:sldChg>
      <pc:sldChg chg="modSp add mod">
        <pc:chgData name="Michael Battisti" userId="39fcd277-77e6-4f07-9d9d-68507a28c47e" providerId="ADAL" clId="{FC2D80F3-0F72-7645-8CD8-0103B8C43BFB}" dt="2023-01-05T20:14:01.595" v="30" actId="20577"/>
        <pc:sldMkLst>
          <pc:docMk/>
          <pc:sldMk cId="387398225" sldId="273"/>
        </pc:sldMkLst>
        <pc:spChg chg="mod">
          <ac:chgData name="Michael Battisti" userId="39fcd277-77e6-4f07-9d9d-68507a28c47e" providerId="ADAL" clId="{FC2D80F3-0F72-7645-8CD8-0103B8C43BFB}" dt="2023-01-05T20:14:01.595" v="30" actId="20577"/>
          <ac:spMkLst>
            <pc:docMk/>
            <pc:sldMk cId="387398225" sldId="273"/>
            <ac:spMk id="163" creationId="{00000000-0000-0000-0000-000000000000}"/>
          </ac:spMkLst>
        </pc:spChg>
        <pc:spChg chg="mod">
          <ac:chgData name="Michael Battisti" userId="39fcd277-77e6-4f07-9d9d-68507a28c47e" providerId="ADAL" clId="{FC2D80F3-0F72-7645-8CD8-0103B8C43BFB}" dt="2023-01-05T20:13:43.704" v="25" actId="20577"/>
          <ac:spMkLst>
            <pc:docMk/>
            <pc:sldMk cId="387398225" sldId="273"/>
            <ac:spMk id="164" creationId="{00000000-0000-0000-0000-000000000000}"/>
          </ac:spMkLst>
        </pc:spChg>
      </pc:sldChg>
      <pc:sldChg chg="new del">
        <pc:chgData name="Michael Battisti" userId="39fcd277-77e6-4f07-9d9d-68507a28c47e" providerId="ADAL" clId="{FC2D80F3-0F72-7645-8CD8-0103B8C43BFB}" dt="2023-01-05T20:13:38.626" v="22" actId="2696"/>
        <pc:sldMkLst>
          <pc:docMk/>
          <pc:sldMk cId="899586980" sldId="273"/>
        </pc:sldMkLst>
      </pc:sldChg>
      <pc:sldMasterChg chg="modSldLayout">
        <pc:chgData name="Michael Battisti" userId="39fcd277-77e6-4f07-9d9d-68507a28c47e" providerId="ADAL" clId="{FC2D80F3-0F72-7645-8CD8-0103B8C43BFB}" dt="2023-01-05T20:10:58.134" v="3" actId="18131"/>
        <pc:sldMasterMkLst>
          <pc:docMk/>
          <pc:sldMasterMk cId="0" sldId="2147483648"/>
        </pc:sldMasterMkLst>
        <pc:sldLayoutChg chg="modSp mod">
          <pc:chgData name="Michael Battisti" userId="39fcd277-77e6-4f07-9d9d-68507a28c47e" providerId="ADAL" clId="{FC2D80F3-0F72-7645-8CD8-0103B8C43BFB}" dt="2023-01-05T20:10:58.134" v="3" actId="18131"/>
          <pc:sldLayoutMkLst>
            <pc:docMk/>
            <pc:sldMasterMk cId="0" sldId="2147483648"/>
            <pc:sldLayoutMk cId="0" sldId="2147483655"/>
          </pc:sldLayoutMkLst>
          <pc:picChg chg="mod modCrop">
            <ac:chgData name="Michael Battisti" userId="39fcd277-77e6-4f07-9d9d-68507a28c47e" providerId="ADAL" clId="{FC2D80F3-0F72-7645-8CD8-0103B8C43BFB}" dt="2023-01-05T20:10:58.134" v="3" actId="18131"/>
            <ac:picMkLst>
              <pc:docMk/>
              <pc:sldMasterMk cId="0" sldId="2147483648"/>
              <pc:sldLayoutMk cId="0" sldId="2147483655"/>
              <ac:picMk id="54" creationId="{00000000-0000-0000-0000-000000000000}"/>
            </ac:picMkLst>
          </pc:picChg>
        </pc:sldLayoutChg>
      </pc:sldMasterChg>
    </pc:docChg>
  </pc:docChgLst>
  <pc:docChgLst>
    <pc:chgData name="Guest User" userId="S::urn:spo:anon#1f142de38ff2041b2b4fafcbe34c99acd6848ea8ca84b3525660e161dac92762::" providerId="AD" clId="Web-{4089A4C2-77B4-0B65-9AB6-6BD6498ED040}"/>
    <pc:docChg chg="">
      <pc:chgData name="Guest User" userId="S::urn:spo:anon#1f142de38ff2041b2b4fafcbe34c99acd6848ea8ca84b3525660e161dac92762::" providerId="AD" clId="Web-{4089A4C2-77B4-0B65-9AB6-6BD6498ED040}" dt="2023-01-04T21:26:27.813" v="1"/>
      <pc:docMkLst>
        <pc:docMk/>
      </pc:docMkLst>
      <pc:sldChg chg="addCm">
        <pc:chgData name="Guest User" userId="S::urn:spo:anon#1f142de38ff2041b2b4fafcbe34c99acd6848ea8ca84b3525660e161dac92762::" providerId="AD" clId="Web-{4089A4C2-77B4-0B65-9AB6-6BD6498ED040}" dt="2023-01-04T21:26:27.813" v="1"/>
        <pc:sldMkLst>
          <pc:docMk/>
          <pc:sldMk cId="0" sldId="259"/>
        </pc:sldMkLst>
        <pc:extLst>
          <p:ext xmlns:p="http://schemas.openxmlformats.org/presentationml/2006/main" uri="{D6D511B9-2390-475A-947B-AFAB55BFBCF1}">
            <pc226:cmChg xmlns="" xmlns:pc226="http://schemas.microsoft.com/office/powerpoint/2022/06/main/command" chg="add">
              <pc226:chgData name="Guest User" userId="S::urn:spo:anon#1f142de38ff2041b2b4fafcbe34c99acd6848ea8ca84b3525660e161dac92762::" providerId="AD" clId="Web-{4089A4C2-77B4-0B65-9AB6-6BD6498ED040}" dt="2023-01-04T21:26:27.813" v="1"/>
              <pc2:cmMkLst xmlns:pc2="http://schemas.microsoft.com/office/powerpoint/2019/9/main/command">
                <pc:docMk/>
                <pc:sldMk cId="0" sldId="259"/>
                <pc2:cmMk id="{3C502D7F-91A4-48A1-83EB-A4ADEBAC58C8}"/>
              </pc2:cmMkLst>
            </pc226:cmChg>
          </p:ext>
        </pc:extLst>
      </pc:sldChg>
      <pc:sldChg chg="addCm">
        <pc:chgData name="Guest User" userId="S::urn:spo:anon#1f142de38ff2041b2b4fafcbe34c99acd6848ea8ca84b3525660e161dac92762::" providerId="AD" clId="Web-{4089A4C2-77B4-0B65-9AB6-6BD6498ED040}" dt="2023-01-04T21:19:18.534" v="0"/>
        <pc:sldMkLst>
          <pc:docMk/>
          <pc:sldMk cId="1629823209" sldId="271"/>
        </pc:sldMkLst>
        <pc:extLst>
          <p:ext xmlns:p="http://schemas.openxmlformats.org/presentationml/2006/main" uri="{D6D511B9-2390-475A-947B-AFAB55BFBCF1}">
            <pc226:cmChg xmlns="" xmlns:pc226="http://schemas.microsoft.com/office/powerpoint/2022/06/main/command" chg="add">
              <pc226:chgData name="Guest User" userId="S::urn:spo:anon#1f142de38ff2041b2b4fafcbe34c99acd6848ea8ca84b3525660e161dac92762::" providerId="AD" clId="Web-{4089A4C2-77B4-0B65-9AB6-6BD6498ED040}" dt="2023-01-04T21:19:18.534" v="0"/>
              <pc2:cmMkLst xmlns:pc2="http://schemas.microsoft.com/office/powerpoint/2019/9/main/command">
                <pc:docMk/>
                <pc:sldMk cId="1629823209" sldId="271"/>
                <pc2:cmMk id="{437BBC39-0635-4F83-86D8-5154D961C489}"/>
              </pc2:cmMkLst>
            </pc226:cmChg>
          </p:ext>
        </pc:extLst>
      </pc:sldChg>
    </pc:docChg>
  </pc:docChgLst>
  <pc:docChgLst>
    <pc:chgData name="Bernat Destiny" userId="S::destiny.bernat@transitions.com::74a7de70-d81e-432c-89d4-e76c5a21db9c" providerId="AD" clId="Web-{7FBCDFE6-273C-6973-0441-EACC0A52BE21}"/>
    <pc:docChg chg="modSld">
      <pc:chgData name="Bernat Destiny" userId="S::destiny.bernat@transitions.com::74a7de70-d81e-432c-89d4-e76c5a21db9c" providerId="AD" clId="Web-{7FBCDFE6-273C-6973-0441-EACC0A52BE21}" dt="2023-01-18T19:19:05.645" v="63" actId="20577"/>
      <pc:docMkLst>
        <pc:docMk/>
      </pc:docMkLst>
      <pc:sldChg chg="modSp">
        <pc:chgData name="Bernat Destiny" userId="S::destiny.bernat@transitions.com::74a7de70-d81e-432c-89d4-e76c5a21db9c" providerId="AD" clId="Web-{7FBCDFE6-273C-6973-0441-EACC0A52BE21}" dt="2023-01-18T19:14:00.531" v="50" actId="1076"/>
        <pc:sldMkLst>
          <pc:docMk/>
          <pc:sldMk cId="0" sldId="257"/>
        </pc:sldMkLst>
        <pc:spChg chg="mod">
          <ac:chgData name="Bernat Destiny" userId="S::destiny.bernat@transitions.com::74a7de70-d81e-432c-89d4-e76c5a21db9c" providerId="AD" clId="Web-{7FBCDFE6-273C-6973-0441-EACC0A52BE21}" dt="2023-01-18T19:14:00.531" v="50" actId="1076"/>
          <ac:spMkLst>
            <pc:docMk/>
            <pc:sldMk cId="0" sldId="257"/>
            <ac:spMk id="151" creationId="{00000000-0000-0000-0000-000000000000}"/>
          </ac:spMkLst>
        </pc:spChg>
        <pc:spChg chg="mod">
          <ac:chgData name="Bernat Destiny" userId="S::destiny.bernat@transitions.com::74a7de70-d81e-432c-89d4-e76c5a21db9c" providerId="AD" clId="Web-{7FBCDFE6-273C-6973-0441-EACC0A52BE21}" dt="2023-01-18T19:13:57.328" v="49" actId="14100"/>
          <ac:spMkLst>
            <pc:docMk/>
            <pc:sldMk cId="0" sldId="257"/>
            <ac:spMk id="152" creationId="{00000000-0000-0000-0000-000000000000}"/>
          </ac:spMkLst>
        </pc:spChg>
      </pc:sldChg>
      <pc:sldChg chg="modSp">
        <pc:chgData name="Bernat Destiny" userId="S::destiny.bernat@transitions.com::74a7de70-d81e-432c-89d4-e76c5a21db9c" providerId="AD" clId="Web-{7FBCDFE6-273C-6973-0441-EACC0A52BE21}" dt="2023-01-18T19:19:05.645" v="63" actId="20577"/>
        <pc:sldMkLst>
          <pc:docMk/>
          <pc:sldMk cId="0" sldId="259"/>
        </pc:sldMkLst>
        <pc:spChg chg="mod">
          <ac:chgData name="Bernat Destiny" userId="S::destiny.bernat@transitions.com::74a7de70-d81e-432c-89d4-e76c5a21db9c" providerId="AD" clId="Web-{7FBCDFE6-273C-6973-0441-EACC0A52BE21}" dt="2023-01-18T19:19:05.645" v="63" actId="20577"/>
          <ac:spMkLst>
            <pc:docMk/>
            <pc:sldMk cId="0" sldId="259"/>
            <ac:spMk id="163" creationId="{00000000-0000-0000-0000-000000000000}"/>
          </ac:spMkLst>
        </pc:spChg>
      </pc:sldChg>
      <pc:sldChg chg="modSp">
        <pc:chgData name="Bernat Destiny" userId="S::destiny.bernat@transitions.com::74a7de70-d81e-432c-89d4-e76c5a21db9c" providerId="AD" clId="Web-{7FBCDFE6-273C-6973-0441-EACC0A52BE21}" dt="2023-01-18T19:14:28.876" v="62" actId="20577"/>
        <pc:sldMkLst>
          <pc:docMk/>
          <pc:sldMk cId="648891528" sldId="272"/>
        </pc:sldMkLst>
        <pc:spChg chg="mod">
          <ac:chgData name="Bernat Destiny" userId="S::destiny.bernat@transitions.com::74a7de70-d81e-432c-89d4-e76c5a21db9c" providerId="AD" clId="Web-{7FBCDFE6-273C-6973-0441-EACC0A52BE21}" dt="2023-01-18T19:14:28.876" v="62" actId="20577"/>
          <ac:spMkLst>
            <pc:docMk/>
            <pc:sldMk cId="648891528" sldId="272"/>
            <ac:spMk id="1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nSpc>
                <a:spcPct val="90000"/>
              </a:lnSpc>
              <a:spcBef>
                <a:spcPts val="1000"/>
              </a:spcBef>
              <a:buFont typeface="Arial,Sans-Serif"/>
              <a:buNone/>
            </a:pPr>
            <a:endParaRPr/>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08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3927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82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a:p>
        </p:txBody>
      </p:sp>
      <p:sp>
        <p:nvSpPr>
          <p:cNvPr id="161" name="Google Shape;1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75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2">
  <p:cSld name="1_Cover 2">
    <p:spTree>
      <p:nvGrpSpPr>
        <p:cNvPr id="1" name="Shape 12"/>
        <p:cNvGrpSpPr/>
        <p:nvPr/>
      </p:nvGrpSpPr>
      <p:grpSpPr>
        <a:xfrm>
          <a:off x="0" y="0"/>
          <a:ext cx="0" cy="0"/>
          <a:chOff x="0" y="0"/>
          <a:chExt cx="0" cy="0"/>
        </a:xfrm>
      </p:grpSpPr>
      <p:pic>
        <p:nvPicPr>
          <p:cNvPr id="13" name="Google Shape;13;p13" descr="A person wearing sunglasses&#10;&#10;Description automatically generated with low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13"/>
          <p:cNvPicPr preferRelativeResize="0"/>
          <p:nvPr/>
        </p:nvPicPr>
        <p:blipFill rotWithShape="1">
          <a:blip r:embed="rId3">
            <a:alphaModFix/>
          </a:blip>
          <a:srcRect/>
          <a:stretch/>
        </p:blipFill>
        <p:spPr>
          <a:xfrm>
            <a:off x="0" y="0"/>
            <a:ext cx="7845216" cy="6858000"/>
          </a:xfrm>
          <a:prstGeom prst="rect">
            <a:avLst/>
          </a:prstGeom>
          <a:noFill/>
          <a:ln>
            <a:noFill/>
          </a:ln>
        </p:spPr>
      </p:pic>
      <p:pic>
        <p:nvPicPr>
          <p:cNvPr id="15" name="Google Shape;15;p13" descr="Logo&#10;&#10;Description automatically generated"/>
          <p:cNvPicPr preferRelativeResize="0"/>
          <p:nvPr/>
        </p:nvPicPr>
        <p:blipFill rotWithShape="1">
          <a:blip r:embed="rId4">
            <a:alphaModFix/>
          </a:blip>
          <a:srcRect/>
          <a:stretch/>
        </p:blipFill>
        <p:spPr>
          <a:xfrm>
            <a:off x="9859805" y="6010148"/>
            <a:ext cx="1966490" cy="596579"/>
          </a:xfrm>
          <a:prstGeom prst="rect">
            <a:avLst/>
          </a:prstGeom>
          <a:noFill/>
          <a:ln>
            <a:noFill/>
          </a:ln>
        </p:spPr>
      </p:pic>
      <p:sp>
        <p:nvSpPr>
          <p:cNvPr id="16" name="Google Shape;16;p13"/>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438043" y="5719286"/>
            <a:ext cx="5688012" cy="2814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6pPr>
            <a:lvl7pPr marL="3200400" lvl="6"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7pPr>
            <a:lvl8pPr marL="3657600" lvl="7"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8pPr>
            <a:lvl9pPr marL="4114800" lvl="8"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9pPr>
          </a:lstStyle>
          <a:p>
            <a:endParaRPr/>
          </a:p>
        </p:txBody>
      </p:sp>
      <p:sp>
        <p:nvSpPr>
          <p:cNvPr id="18" name="Google Shape;18;p13"/>
          <p:cNvSpPr txBox="1">
            <a:spLocks noGrp="1"/>
          </p:cNvSpPr>
          <p:nvPr>
            <p:ph type="subTitle" idx="2"/>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3"/>
          <p:cNvSpPr txBox="1"/>
          <p:nvPr/>
        </p:nvSpPr>
        <p:spPr>
          <a:xfrm>
            <a:off x="365705" y="6308438"/>
            <a:ext cx="4331653" cy="368873"/>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RAY BAN</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 </a:t>
            </a:r>
            <a:r>
              <a:rPr lang="en-US" sz="800" b="0" i="0" u="none" strike="noStrike" cap="none">
                <a:solidFill>
                  <a:srgbClr val="F2F2F2"/>
                </a:solidFill>
                <a:latin typeface="Century Gothic"/>
                <a:ea typeface="Century Gothic"/>
                <a:cs typeface="Century Gothic"/>
                <a:sym typeface="Century Gothic"/>
              </a:rPr>
              <a:t>Sapphire</a:t>
            </a:r>
            <a:endParaRPr sz="1400" b="0" i="0" u="none" strike="noStrike" cap="none">
              <a:solidFill>
                <a:srgbClr val="000000"/>
              </a:solidFill>
              <a:latin typeface="Arial"/>
              <a:ea typeface="Arial"/>
              <a:cs typeface="Arial"/>
              <a:sym typeface="Arial"/>
            </a:endParaRPr>
          </a:p>
        </p:txBody>
      </p:sp>
      <p:pic>
        <p:nvPicPr>
          <p:cNvPr id="20" name="Google Shape;20;p13"/>
          <p:cNvPicPr preferRelativeResize="0"/>
          <p:nvPr/>
        </p:nvPicPr>
        <p:blipFill rotWithShape="1">
          <a:blip r:embed="rId5">
            <a:alphaModFix/>
          </a:blip>
          <a:srcRect/>
          <a:stretch/>
        </p:blipFill>
        <p:spPr>
          <a:xfrm>
            <a:off x="365705" y="281884"/>
            <a:ext cx="2512422" cy="103565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eaker with contents 3">
  <p:cSld name="Breaker with contents 3">
    <p:spTree>
      <p:nvGrpSpPr>
        <p:cNvPr id="1" name="Shape 84"/>
        <p:cNvGrpSpPr/>
        <p:nvPr/>
      </p:nvGrpSpPr>
      <p:grpSpPr>
        <a:xfrm>
          <a:off x="0" y="0"/>
          <a:ext cx="0" cy="0"/>
          <a:chOff x="0" y="0"/>
          <a:chExt cx="0" cy="0"/>
        </a:xfrm>
      </p:grpSpPr>
      <p:pic>
        <p:nvPicPr>
          <p:cNvPr id="85" name="Google Shape;85;p21"/>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86" name="Google Shape;86;p21"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87" name="Google Shape;87;p21"/>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1"/>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1"/>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0" name="Google Shape;90;p21"/>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1" name="Google Shape;91;p21"/>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2" name="Google Shape;92;p21"/>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3" name="Google Shape;93;p21"/>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4" name="Google Shape;94;p21"/>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5" name="Google Shape;95;p21"/>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eaker with contents 4">
  <p:cSld name="Breaker with contents 4">
    <p:spTree>
      <p:nvGrpSpPr>
        <p:cNvPr id="1" name="Shape 96"/>
        <p:cNvGrpSpPr/>
        <p:nvPr/>
      </p:nvGrpSpPr>
      <p:grpSpPr>
        <a:xfrm>
          <a:off x="0" y="0"/>
          <a:ext cx="0" cy="0"/>
          <a:chOff x="0" y="0"/>
          <a:chExt cx="0" cy="0"/>
        </a:xfrm>
      </p:grpSpPr>
      <p:pic>
        <p:nvPicPr>
          <p:cNvPr id="97" name="Google Shape;97;p22"/>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98" name="Google Shape;98;p22"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99" name="Google Shape;99;p22"/>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2"/>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22"/>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2" name="Google Shape;102;p22"/>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3" name="Google Shape;103;p22"/>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4" name="Google Shape;104;p22"/>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5" name="Google Shape;105;p22"/>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6" name="Google Shape;106;p22"/>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7" name="Google Shape;107;p22"/>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reaker white">
  <p:cSld name="Breaker white">
    <p:spTree>
      <p:nvGrpSpPr>
        <p:cNvPr id="1" name="Shape 108"/>
        <p:cNvGrpSpPr/>
        <p:nvPr/>
      </p:nvGrpSpPr>
      <p:grpSpPr>
        <a:xfrm>
          <a:off x="0" y="0"/>
          <a:ext cx="0" cy="0"/>
          <a:chOff x="0" y="0"/>
          <a:chExt cx="0" cy="0"/>
        </a:xfrm>
      </p:grpSpPr>
      <p:pic>
        <p:nvPicPr>
          <p:cNvPr id="109" name="Google Shape;109;p23"/>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10" name="Google Shape;110;p23"/>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11" name="Google Shape;111;p23"/>
          <p:cNvSpPr txBox="1">
            <a:spLocks noGrp="1"/>
          </p:cNvSpPr>
          <p:nvPr>
            <p:ph type="title"/>
          </p:nvPr>
        </p:nvSpPr>
        <p:spPr>
          <a:xfrm>
            <a:off x="41479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3"/>
          <p:cNvSpPr txBox="1">
            <a:spLocks noGrp="1"/>
          </p:cNvSpPr>
          <p:nvPr>
            <p:ph type="subTitle" idx="1"/>
          </p:nvPr>
        </p:nvSpPr>
        <p:spPr>
          <a:xfrm>
            <a:off x="414793" y="3687236"/>
            <a:ext cx="10269537"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23"/>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s + contents 1">
  <p:cSld name="Titles + contents 1">
    <p:spTree>
      <p:nvGrpSpPr>
        <p:cNvPr id="1" name="Shape 114"/>
        <p:cNvGrpSpPr/>
        <p:nvPr/>
      </p:nvGrpSpPr>
      <p:grpSpPr>
        <a:xfrm>
          <a:off x="0" y="0"/>
          <a:ext cx="0" cy="0"/>
          <a:chOff x="0" y="0"/>
          <a:chExt cx="0" cy="0"/>
        </a:xfrm>
      </p:grpSpPr>
      <p:sp>
        <p:nvSpPr>
          <p:cNvPr id="115" name="Google Shape;115;p24"/>
          <p:cNvSpPr txBox="1">
            <a:spLocks noGrp="1"/>
          </p:cNvSpPr>
          <p:nvPr>
            <p:ph type="subTitle" idx="1"/>
          </p:nvPr>
        </p:nvSpPr>
        <p:spPr>
          <a:xfrm>
            <a:off x="417244" y="1698217"/>
            <a:ext cx="5473982"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000"/>
              <a:buFont typeface="Century Gothic"/>
              <a:buNone/>
              <a:defRPr sz="2000"/>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p24"/>
          <p:cNvSpPr>
            <a:spLocks noGrp="1"/>
          </p:cNvSpPr>
          <p:nvPr>
            <p:ph type="pic" idx="2"/>
          </p:nvPr>
        </p:nvSpPr>
        <p:spPr>
          <a:xfrm>
            <a:off x="6096000" y="365124"/>
            <a:ext cx="5688013" cy="5797551"/>
          </a:xfrm>
          <a:prstGeom prst="rect">
            <a:avLst/>
          </a:prstGeom>
          <a:noFill/>
          <a:ln>
            <a:noFill/>
          </a:ln>
        </p:spPr>
      </p:sp>
      <p:sp>
        <p:nvSpPr>
          <p:cNvPr id="117" name="Google Shape;117;p24"/>
          <p:cNvSpPr txBox="1">
            <a:spLocks noGrp="1"/>
          </p:cNvSpPr>
          <p:nvPr>
            <p:ph type="body" idx="3"/>
          </p:nvPr>
        </p:nvSpPr>
        <p:spPr>
          <a:xfrm>
            <a:off x="414337" y="2617788"/>
            <a:ext cx="5476889" cy="35448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18" name="Google Shape;118;p24"/>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19" name="Google Shape;119;p2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20" name="Google Shape;120;p24"/>
          <p:cNvSpPr txBox="1">
            <a:spLocks noGrp="1"/>
          </p:cNvSpPr>
          <p:nvPr>
            <p:ph type="title"/>
          </p:nvPr>
        </p:nvSpPr>
        <p:spPr>
          <a:xfrm>
            <a:off x="417244" y="365125"/>
            <a:ext cx="547398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s + contents 2">
  <p:cSld name="Titles + contents 2">
    <p:spTree>
      <p:nvGrpSpPr>
        <p:cNvPr id="1" name="Shape 122"/>
        <p:cNvGrpSpPr/>
        <p:nvPr/>
      </p:nvGrpSpPr>
      <p:grpSpPr>
        <a:xfrm>
          <a:off x="0" y="0"/>
          <a:ext cx="0" cy="0"/>
          <a:chOff x="0" y="0"/>
          <a:chExt cx="0" cy="0"/>
        </a:xfrm>
      </p:grpSpPr>
      <p:sp>
        <p:nvSpPr>
          <p:cNvPr id="123" name="Google Shape;123;p25"/>
          <p:cNvSpPr txBox="1">
            <a:spLocks noGrp="1"/>
          </p:cNvSpPr>
          <p:nvPr>
            <p:ph type="body" idx="1"/>
          </p:nvPr>
        </p:nvSpPr>
        <p:spPr>
          <a:xfrm>
            <a:off x="412228" y="2394857"/>
            <a:ext cx="11353707" cy="3445785"/>
          </a:xfrm>
          <a:prstGeom prst="rect">
            <a:avLst/>
          </a:prstGeom>
          <a:solidFill>
            <a:schemeClr val="lt1"/>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i="0" cap="none">
                <a:solidFill>
                  <a:srgbClr val="333333"/>
                </a:solidFill>
              </a:defRPr>
            </a:lvl1pPr>
            <a:lvl2pPr marL="914400" lvl="1" indent="-228600" algn="l">
              <a:lnSpc>
                <a:spcPct val="90000"/>
              </a:lnSpc>
              <a:spcBef>
                <a:spcPts val="500"/>
              </a:spcBef>
              <a:spcAft>
                <a:spcPts val="0"/>
              </a:spcAft>
              <a:buClr>
                <a:srgbClr val="333333"/>
              </a:buClr>
              <a:buSzPts val="1600"/>
              <a:buNone/>
              <a:defRPr i="0" cap="none">
                <a:solidFill>
                  <a:srgbClr val="333333"/>
                </a:solidFill>
              </a:defRPr>
            </a:lvl2pPr>
            <a:lvl3pPr marL="1371600" lvl="2" indent="-228600" algn="l">
              <a:lnSpc>
                <a:spcPct val="90000"/>
              </a:lnSpc>
              <a:spcBef>
                <a:spcPts val="500"/>
              </a:spcBef>
              <a:spcAft>
                <a:spcPts val="0"/>
              </a:spcAft>
              <a:buClr>
                <a:srgbClr val="333333"/>
              </a:buClr>
              <a:buSzPts val="1600"/>
              <a:buNone/>
              <a:defRPr i="0"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sp>
        <p:nvSpPr>
          <p:cNvPr id="124" name="Google Shape;124;p25"/>
          <p:cNvSpPr txBox="1">
            <a:spLocks noGrp="1"/>
          </p:cNvSpPr>
          <p:nvPr>
            <p:ph type="subTitle" idx="2"/>
          </p:nvPr>
        </p:nvSpPr>
        <p:spPr>
          <a:xfrm>
            <a:off x="414791" y="1696447"/>
            <a:ext cx="11347983"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5" name="Google Shape;125;p25"/>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26" name="Google Shape;126;p25"/>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27" name="Google Shape;127;p25"/>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5"/>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s + contents 4">
  <p:cSld name="Titles + contents 4">
    <p:spTree>
      <p:nvGrpSpPr>
        <p:cNvPr id="1" name="Shape 129"/>
        <p:cNvGrpSpPr/>
        <p:nvPr/>
      </p:nvGrpSpPr>
      <p:grpSpPr>
        <a:xfrm>
          <a:off x="0" y="0"/>
          <a:ext cx="0" cy="0"/>
          <a:chOff x="0" y="0"/>
          <a:chExt cx="0" cy="0"/>
        </a:xfrm>
      </p:grpSpPr>
      <p:sp>
        <p:nvSpPr>
          <p:cNvPr id="130" name="Google Shape;130;p26"/>
          <p:cNvSpPr>
            <a:spLocks noGrp="1"/>
          </p:cNvSpPr>
          <p:nvPr>
            <p:ph type="pic" idx="2"/>
          </p:nvPr>
        </p:nvSpPr>
        <p:spPr>
          <a:xfrm>
            <a:off x="414068" y="1695484"/>
            <a:ext cx="8713695" cy="4537075"/>
          </a:xfrm>
          <a:prstGeom prst="rect">
            <a:avLst/>
          </a:prstGeom>
          <a:noFill/>
          <a:ln>
            <a:noFill/>
          </a:ln>
        </p:spPr>
      </p:sp>
      <p:sp>
        <p:nvSpPr>
          <p:cNvPr id="131" name="Google Shape;131;p26"/>
          <p:cNvSpPr txBox="1">
            <a:spLocks noGrp="1"/>
          </p:cNvSpPr>
          <p:nvPr>
            <p:ph type="body" idx="1"/>
          </p:nvPr>
        </p:nvSpPr>
        <p:spPr>
          <a:xfrm>
            <a:off x="9329739" y="1722062"/>
            <a:ext cx="2459038" cy="45370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32" name="Google Shape;132;p26"/>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133" name="Google Shape;133;p26"/>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34" name="Google Shape;134;p26"/>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6"/>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136"/>
        <p:cNvGrpSpPr/>
        <p:nvPr/>
      </p:nvGrpSpPr>
      <p:grpSpPr>
        <a:xfrm>
          <a:off x="0" y="0"/>
          <a:ext cx="0" cy="0"/>
          <a:chOff x="0" y="0"/>
          <a:chExt cx="0" cy="0"/>
        </a:xfrm>
      </p:grpSpPr>
      <p:pic>
        <p:nvPicPr>
          <p:cNvPr id="137" name="Google Shape;137;g13d05d58275_0_154"/>
          <p:cNvPicPr preferRelativeResize="0"/>
          <p:nvPr/>
        </p:nvPicPr>
        <p:blipFill rotWithShape="1">
          <a:blip r:embed="rId2">
            <a:alphaModFix/>
          </a:blip>
          <a:srcRect/>
          <a:stretch/>
        </p:blipFill>
        <p:spPr>
          <a:xfrm>
            <a:off x="373063" y="6358113"/>
            <a:ext cx="1230311" cy="373240"/>
          </a:xfrm>
          <a:prstGeom prst="rect">
            <a:avLst/>
          </a:prstGeom>
          <a:noFill/>
          <a:ln>
            <a:noFill/>
          </a:ln>
        </p:spPr>
      </p:pic>
      <p:pic>
        <p:nvPicPr>
          <p:cNvPr id="138" name="Google Shape;138;g13d05d58275_0_15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139" name="Google Shape;139;g13d05d58275_0_15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s + contents 3">
  <p:cSld name="Titles + contents 3">
    <p:spTree>
      <p:nvGrpSpPr>
        <p:cNvPr id="1" name="Shape 21"/>
        <p:cNvGrpSpPr/>
        <p:nvPr/>
      </p:nvGrpSpPr>
      <p:grpSpPr>
        <a:xfrm>
          <a:off x="0" y="0"/>
          <a:ext cx="0" cy="0"/>
          <a:chOff x="0" y="0"/>
          <a:chExt cx="0" cy="0"/>
        </a:xfrm>
      </p:grpSpPr>
      <p:sp>
        <p:nvSpPr>
          <p:cNvPr id="22" name="Google Shape;22;p14"/>
          <p:cNvSpPr txBox="1">
            <a:spLocks noGrp="1"/>
          </p:cNvSpPr>
          <p:nvPr>
            <p:ph type="body" idx="1"/>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23" name="Google Shape;23;p14"/>
          <p:cNvPicPr preferRelativeResize="0"/>
          <p:nvPr/>
        </p:nvPicPr>
        <p:blipFill rotWithShape="1">
          <a:blip r:embed="rId2">
            <a:alphaModFix/>
          </a:blip>
          <a:srcRect/>
          <a:stretch/>
        </p:blipFill>
        <p:spPr>
          <a:xfrm>
            <a:off x="373063" y="6358113"/>
            <a:ext cx="1230312" cy="373240"/>
          </a:xfrm>
          <a:prstGeom prst="rect">
            <a:avLst/>
          </a:prstGeom>
          <a:noFill/>
          <a:ln>
            <a:noFill/>
          </a:ln>
        </p:spPr>
      </p:pic>
      <p:pic>
        <p:nvPicPr>
          <p:cNvPr id="24" name="Google Shape;24;p14"/>
          <p:cNvPicPr preferRelativeResize="0"/>
          <p:nvPr/>
        </p:nvPicPr>
        <p:blipFill rotWithShape="1">
          <a:blip r:embed="rId3">
            <a:alphaModFix/>
          </a:blip>
          <a:srcRect/>
          <a:stretch/>
        </p:blipFill>
        <p:spPr>
          <a:xfrm>
            <a:off x="0" y="0"/>
            <a:ext cx="12192000" cy="228600"/>
          </a:xfrm>
          <a:prstGeom prst="rect">
            <a:avLst/>
          </a:prstGeom>
          <a:noFill/>
          <a:ln>
            <a:noFill/>
          </a:ln>
        </p:spPr>
      </p:pic>
      <p:sp>
        <p:nvSpPr>
          <p:cNvPr id="25" name="Google Shape;25;p14"/>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2">
  <p:cSld name="Cover 2">
    <p:spTree>
      <p:nvGrpSpPr>
        <p:cNvPr id="1" name="Shape 27"/>
        <p:cNvGrpSpPr/>
        <p:nvPr/>
      </p:nvGrpSpPr>
      <p:grpSpPr>
        <a:xfrm>
          <a:off x="0" y="0"/>
          <a:ext cx="0" cy="0"/>
          <a:chOff x="0" y="0"/>
          <a:chExt cx="0" cy="0"/>
        </a:xfrm>
      </p:grpSpPr>
      <p:pic>
        <p:nvPicPr>
          <p:cNvPr id="28" name="Google Shape;28;p15"/>
          <p:cNvPicPr preferRelativeResize="0"/>
          <p:nvPr/>
        </p:nvPicPr>
        <p:blipFill rotWithShape="1">
          <a:blip r:embed="rId2">
            <a:alphaModFix/>
          </a:blip>
          <a:srcRect/>
          <a:stretch/>
        </p:blipFill>
        <p:spPr>
          <a:xfrm>
            <a:off x="1" y="0"/>
            <a:ext cx="12192000" cy="6858000"/>
          </a:xfrm>
          <a:prstGeom prst="rect">
            <a:avLst/>
          </a:prstGeom>
          <a:noFill/>
          <a:ln>
            <a:noFill/>
          </a:ln>
        </p:spPr>
      </p:pic>
      <p:pic>
        <p:nvPicPr>
          <p:cNvPr id="29" name="Google Shape;29;p15" descr="Logo&#10;&#10;Description automatically generated"/>
          <p:cNvPicPr preferRelativeResize="0"/>
          <p:nvPr/>
        </p:nvPicPr>
        <p:blipFill rotWithShape="1">
          <a:blip r:embed="rId3">
            <a:alphaModFix/>
          </a:blip>
          <a:srcRect/>
          <a:stretch/>
        </p:blipFill>
        <p:spPr>
          <a:xfrm>
            <a:off x="311275" y="198500"/>
            <a:ext cx="2826475" cy="857475"/>
          </a:xfrm>
          <a:prstGeom prst="rect">
            <a:avLst/>
          </a:prstGeom>
          <a:noFill/>
          <a:ln>
            <a:noFill/>
          </a:ln>
        </p:spPr>
      </p:pic>
      <p:sp>
        <p:nvSpPr>
          <p:cNvPr id="30" name="Google Shape;30;p15"/>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438043" y="5719286"/>
            <a:ext cx="5688012" cy="2814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6pPr>
            <a:lvl7pPr marL="3200400" lvl="6"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7pPr>
            <a:lvl8pPr marL="3657600" lvl="7"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8pPr>
            <a:lvl9pPr marL="4114800" lvl="8"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9pPr>
          </a:lstStyle>
          <a:p>
            <a:endParaRPr/>
          </a:p>
        </p:txBody>
      </p:sp>
      <p:sp>
        <p:nvSpPr>
          <p:cNvPr id="32" name="Google Shape;32;p15"/>
          <p:cNvSpPr txBox="1">
            <a:spLocks noGrp="1"/>
          </p:cNvSpPr>
          <p:nvPr>
            <p:ph type="subTitle" idx="2"/>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5"/>
          <p:cNvSpPr txBox="1"/>
          <p:nvPr/>
        </p:nvSpPr>
        <p:spPr>
          <a:xfrm>
            <a:off x="365705" y="6308438"/>
            <a:ext cx="4331653" cy="368873"/>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OLIVER PEOPLES</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 </a:t>
            </a:r>
            <a:r>
              <a:rPr lang="en-US" sz="800" b="0" i="0" u="none" strike="noStrike" cap="none">
                <a:solidFill>
                  <a:srgbClr val="F2F2F2"/>
                </a:solidFill>
                <a:latin typeface="Century Gothic"/>
                <a:ea typeface="Century Gothic"/>
                <a:cs typeface="Century Gothic"/>
                <a:sym typeface="Century Gothic"/>
              </a:rPr>
              <a:t>Sapphire</a:t>
            </a:r>
            <a:endParaRPr sz="1400" b="0" i="0" u="none" strike="noStrike" cap="none">
              <a:solidFill>
                <a:srgbClr val="000000"/>
              </a:solidFill>
              <a:latin typeface="Arial"/>
              <a:ea typeface="Arial"/>
              <a:cs typeface="Arial"/>
              <a:sym typeface="Arial"/>
            </a:endParaRPr>
          </a:p>
        </p:txBody>
      </p:sp>
      <p:sp>
        <p:nvSpPr>
          <p:cNvPr id="34" name="Google Shape;34;p15"/>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reaker 1">
  <p:cSld name="Breaker 1">
    <p:spTree>
      <p:nvGrpSpPr>
        <p:cNvPr id="1" name="Shape 35"/>
        <p:cNvGrpSpPr/>
        <p:nvPr/>
      </p:nvGrpSpPr>
      <p:grpSpPr>
        <a:xfrm>
          <a:off x="0" y="0"/>
          <a:ext cx="0" cy="0"/>
          <a:chOff x="0" y="0"/>
          <a:chExt cx="0" cy="0"/>
        </a:xfrm>
      </p:grpSpPr>
      <p:pic>
        <p:nvPicPr>
          <p:cNvPr id="36" name="Google Shape;36;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6"/>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16"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39" name="Google Shape;39;p16"/>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16"/>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er 2">
  <p:cSld name="Breaker 2">
    <p:spTree>
      <p:nvGrpSpPr>
        <p:cNvPr id="1" name="Shape 41"/>
        <p:cNvGrpSpPr/>
        <p:nvPr/>
      </p:nvGrpSpPr>
      <p:grpSpPr>
        <a:xfrm>
          <a:off x="0" y="0"/>
          <a:ext cx="0" cy="0"/>
          <a:chOff x="0" y="0"/>
          <a:chExt cx="0" cy="0"/>
        </a:xfrm>
      </p:grpSpPr>
      <p:pic>
        <p:nvPicPr>
          <p:cNvPr id="42" name="Google Shape;42;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3" name="Google Shape;43;p17"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44" name="Google Shape;44;p17"/>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7"/>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17"/>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reaker 4">
  <p:cSld name="Breaker 4">
    <p:spTree>
      <p:nvGrpSpPr>
        <p:cNvPr id="1" name="Shape 47"/>
        <p:cNvGrpSpPr/>
        <p:nvPr/>
      </p:nvGrpSpPr>
      <p:grpSpPr>
        <a:xfrm>
          <a:off x="0" y="0"/>
          <a:ext cx="0" cy="0"/>
          <a:chOff x="0" y="0"/>
          <a:chExt cx="0" cy="0"/>
        </a:xfrm>
      </p:grpSpPr>
      <p:pic>
        <p:nvPicPr>
          <p:cNvPr id="48" name="Google Shape;48;p18"/>
          <p:cNvPicPr preferRelativeResize="0"/>
          <p:nvPr/>
        </p:nvPicPr>
        <p:blipFill rotWithShape="1">
          <a:blip r:embed="rId2">
            <a:alphaModFix/>
          </a:blip>
          <a:srcRect/>
          <a:stretch/>
        </p:blipFill>
        <p:spPr>
          <a:xfrm>
            <a:off x="1" y="-1"/>
            <a:ext cx="12191998" cy="6857999"/>
          </a:xfrm>
          <a:prstGeom prst="rect">
            <a:avLst/>
          </a:prstGeom>
          <a:noFill/>
          <a:ln>
            <a:noFill/>
          </a:ln>
        </p:spPr>
      </p:pic>
      <p:pic>
        <p:nvPicPr>
          <p:cNvPr id="49" name="Google Shape;49;p18"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50" name="Google Shape;50;p18"/>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18"/>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reaker 4 1">
  <p:cSld name="Breaker 4_1">
    <p:spTree>
      <p:nvGrpSpPr>
        <p:cNvPr id="1" name="Shape 53"/>
        <p:cNvGrpSpPr/>
        <p:nvPr/>
      </p:nvGrpSpPr>
      <p:grpSpPr>
        <a:xfrm>
          <a:off x="0" y="0"/>
          <a:ext cx="0" cy="0"/>
          <a:chOff x="0" y="0"/>
          <a:chExt cx="0" cy="0"/>
        </a:xfrm>
      </p:grpSpPr>
      <p:pic>
        <p:nvPicPr>
          <p:cNvPr id="54" name="Google Shape;54;g13d05d58275_0_168"/>
          <p:cNvPicPr preferRelativeResize="0"/>
          <p:nvPr/>
        </p:nvPicPr>
        <p:blipFill rotWithShape="1">
          <a:blip r:embed="rId2"/>
          <a:srcRect t="31507" r="30323" b="17156"/>
          <a:stretch/>
        </p:blipFill>
        <p:spPr>
          <a:xfrm>
            <a:off x="0" y="1"/>
            <a:ext cx="12192000" cy="6857999"/>
          </a:xfrm>
          <a:prstGeom prst="rect">
            <a:avLst/>
          </a:prstGeom>
          <a:noFill/>
          <a:ln>
            <a:noFill/>
          </a:ln>
        </p:spPr>
      </p:pic>
      <p:pic>
        <p:nvPicPr>
          <p:cNvPr id="55" name="Google Shape;55;g13d05d58275_0_168"/>
          <p:cNvPicPr preferRelativeResize="0"/>
          <p:nvPr/>
        </p:nvPicPr>
        <p:blipFill rotWithShape="1">
          <a:blip r:embed="rId3">
            <a:alphaModFix/>
          </a:blip>
          <a:srcRect/>
          <a:stretch/>
        </p:blipFill>
        <p:spPr>
          <a:xfrm>
            <a:off x="0" y="0"/>
            <a:ext cx="7624776" cy="6858000"/>
          </a:xfrm>
          <a:prstGeom prst="rect">
            <a:avLst/>
          </a:prstGeom>
          <a:noFill/>
          <a:ln>
            <a:noFill/>
          </a:ln>
        </p:spPr>
      </p:pic>
      <p:pic>
        <p:nvPicPr>
          <p:cNvPr id="56" name="Google Shape;56;g13d05d58275_0_168" descr="Logo&#10;&#10;Description automatically generated"/>
          <p:cNvPicPr preferRelativeResize="0"/>
          <p:nvPr/>
        </p:nvPicPr>
        <p:blipFill rotWithShape="1">
          <a:blip r:embed="rId4">
            <a:alphaModFix/>
          </a:blip>
          <a:srcRect/>
          <a:stretch/>
        </p:blipFill>
        <p:spPr>
          <a:xfrm>
            <a:off x="373063" y="6358113"/>
            <a:ext cx="1230311" cy="373241"/>
          </a:xfrm>
          <a:prstGeom prst="rect">
            <a:avLst/>
          </a:prstGeom>
          <a:noFill/>
          <a:ln>
            <a:noFill/>
          </a:ln>
        </p:spPr>
      </p:pic>
      <p:sp>
        <p:nvSpPr>
          <p:cNvPr id="57" name="Google Shape;57;g13d05d58275_0_168"/>
          <p:cNvSpPr txBox="1">
            <a:spLocks noGrp="1"/>
          </p:cNvSpPr>
          <p:nvPr>
            <p:ph type="title"/>
          </p:nvPr>
        </p:nvSpPr>
        <p:spPr>
          <a:xfrm>
            <a:off x="436565" y="2103437"/>
            <a:ext cx="10269600" cy="1325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200"/>
              <a:buFont typeface="Century Gothic"/>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g13d05d58275_0_168"/>
          <p:cNvSpPr txBox="1">
            <a:spLocks noGrp="1"/>
          </p:cNvSpPr>
          <p:nvPr>
            <p:ph type="subTitle" idx="1"/>
          </p:nvPr>
        </p:nvSpPr>
        <p:spPr>
          <a:xfrm>
            <a:off x="438042" y="3687236"/>
            <a:ext cx="5688000" cy="14562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2000"/>
              <a:buFont typeface="Century Gothic"/>
              <a:buNone/>
              <a:defRPr sz="2000">
                <a:solidFill>
                  <a:schemeClr val="lt1"/>
                </a:solidFill>
              </a:defRPr>
            </a:lvl1pPr>
            <a:lvl2pPr lvl="1" algn="ctr" rtl="0">
              <a:lnSpc>
                <a:spcPct val="90000"/>
              </a:lnSpc>
              <a:spcBef>
                <a:spcPts val="500"/>
              </a:spcBef>
              <a:spcAft>
                <a:spcPts val="0"/>
              </a:spcAft>
              <a:buClr>
                <a:schemeClr val="dk1"/>
              </a:buClr>
              <a:buSzPts val="2000"/>
              <a:buFont typeface="Century Gothic"/>
              <a:buNone/>
              <a:defRPr sz="2000"/>
            </a:lvl2pPr>
            <a:lvl3pPr lvl="2" algn="ctr" rtl="0">
              <a:lnSpc>
                <a:spcPct val="90000"/>
              </a:lnSpc>
              <a:spcBef>
                <a:spcPts val="500"/>
              </a:spcBef>
              <a:spcAft>
                <a:spcPts val="0"/>
              </a:spcAft>
              <a:buClr>
                <a:schemeClr val="dk1"/>
              </a:buClr>
              <a:buSzPts val="1800"/>
              <a:buFont typeface="Century Gothic"/>
              <a:buNone/>
              <a:defRPr sz="1800"/>
            </a:lvl3pPr>
            <a:lvl4pPr lvl="3" algn="ctr" rtl="0">
              <a:lnSpc>
                <a:spcPct val="90000"/>
              </a:lnSpc>
              <a:spcBef>
                <a:spcPts val="500"/>
              </a:spcBef>
              <a:spcAft>
                <a:spcPts val="0"/>
              </a:spcAft>
              <a:buClr>
                <a:schemeClr val="dk1"/>
              </a:buClr>
              <a:buSzPts val="1600"/>
              <a:buFont typeface="Century Gothic"/>
              <a:buNone/>
              <a:defRPr sz="1600"/>
            </a:lvl4pPr>
            <a:lvl5pPr lvl="4" algn="ctr" rtl="0">
              <a:lnSpc>
                <a:spcPct val="90000"/>
              </a:lnSpc>
              <a:spcBef>
                <a:spcPts val="500"/>
              </a:spcBef>
              <a:spcAft>
                <a:spcPts val="0"/>
              </a:spcAft>
              <a:buClr>
                <a:schemeClr val="dk1"/>
              </a:buClr>
              <a:buSzPts val="1600"/>
              <a:buFont typeface="Century Gothic"/>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9" name="Google Shape;59;g13d05d58275_0_168"/>
          <p:cNvSpPr txBox="1"/>
          <p:nvPr/>
        </p:nvSpPr>
        <p:spPr>
          <a:xfrm>
            <a:off x="7579950" y="6360250"/>
            <a:ext cx="4444500" cy="369000"/>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a:t>
            </a:r>
            <a:r>
              <a:rPr lang="en-US" sz="800">
                <a:solidFill>
                  <a:srgbClr val="F2F2F2"/>
                </a:solidFill>
                <a:latin typeface="Century Gothic"/>
                <a:ea typeface="Century Gothic"/>
                <a:cs typeface="Century Gothic"/>
                <a:sym typeface="Century Gothic"/>
              </a:rPr>
              <a:t>CAROLINE ABRAM PARIS</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a:t>
            </a:r>
            <a:r>
              <a:rPr lang="en-US" sz="800" i="1">
                <a:solidFill>
                  <a:srgbClr val="F2F2F2"/>
                </a:solidFill>
                <a:latin typeface="Century Gothic"/>
                <a:ea typeface="Century Gothic"/>
                <a:cs typeface="Century Gothic"/>
                <a:sym typeface="Century Gothic"/>
              </a:rPr>
              <a:t> </a:t>
            </a:r>
            <a:r>
              <a:rPr lang="en-US" sz="800">
                <a:solidFill>
                  <a:srgbClr val="F2F2F2"/>
                </a:solidFill>
                <a:latin typeface="Century Gothic"/>
                <a:ea typeface="Century Gothic"/>
                <a:cs typeface="Century Gothic"/>
                <a:sym typeface="Century Gothic"/>
              </a:rPr>
              <a:t>Amethyst</a:t>
            </a:r>
            <a:endParaRPr sz="1400" b="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eaker with contents 1">
  <p:cSld name="Breaker with contents 1">
    <p:spTree>
      <p:nvGrpSpPr>
        <p:cNvPr id="1" name="Shape 60"/>
        <p:cNvGrpSpPr/>
        <p:nvPr/>
      </p:nvGrpSpPr>
      <p:grpSpPr>
        <a:xfrm>
          <a:off x="0" y="0"/>
          <a:ext cx="0" cy="0"/>
          <a:chOff x="0" y="0"/>
          <a:chExt cx="0" cy="0"/>
        </a:xfrm>
      </p:grpSpPr>
      <p:pic>
        <p:nvPicPr>
          <p:cNvPr id="61" name="Google Shape;61;p19"/>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62" name="Google Shape;62;p19"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63" name="Google Shape;63;p19"/>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 name="Google Shape;65;p19"/>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6" name="Google Shape;66;p19"/>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67" name="Google Shape;67;p19"/>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8" name="Google Shape;68;p19"/>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69" name="Google Shape;69;p19"/>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0" name="Google Shape;70;p19"/>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1" name="Google Shape;71;p19"/>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eaker with contents 2">
  <p:cSld name="Breaker with contents 2">
    <p:spTree>
      <p:nvGrpSpPr>
        <p:cNvPr id="1" name="Shape 72"/>
        <p:cNvGrpSpPr/>
        <p:nvPr/>
      </p:nvGrpSpPr>
      <p:grpSpPr>
        <a:xfrm>
          <a:off x="0" y="0"/>
          <a:ext cx="0" cy="0"/>
          <a:chOff x="0" y="0"/>
          <a:chExt cx="0" cy="0"/>
        </a:xfrm>
      </p:grpSpPr>
      <p:pic>
        <p:nvPicPr>
          <p:cNvPr id="73" name="Google Shape;73;p20"/>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74" name="Google Shape;74;p20"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75" name="Google Shape;75;p20"/>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20"/>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8" name="Google Shape;78;p20"/>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9" name="Google Shape;79;p20"/>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0" name="Google Shape;80;p20"/>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1" name="Google Shape;81;p20"/>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2" name="Google Shape;82;p20"/>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3" name="Google Shape;83;p20"/>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30306" y="365125"/>
            <a:ext cx="10923494"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33333"/>
              </a:buClr>
              <a:buSzPts val="3200"/>
              <a:buFont typeface="Century Gothic"/>
              <a:buNone/>
              <a:defRPr sz="3200" b="0" i="0" u="none" strike="noStrike" cap="none">
                <a:solidFill>
                  <a:srgbClr val="333333"/>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9pPr>
          </a:lstStyle>
          <a:p>
            <a:endParaRPr/>
          </a:p>
        </p:txBody>
      </p:sp>
      <p:sp>
        <p:nvSpPr>
          <p:cNvPr id="11" name="Google Shape;11;p12"/>
          <p:cNvSpPr txBox="1">
            <a:spLocks noGrp="1"/>
          </p:cNvSpPr>
          <p:nvPr>
            <p:ph type="body" idx="1"/>
          </p:nvPr>
        </p:nvSpPr>
        <p:spPr>
          <a:xfrm>
            <a:off x="430306" y="1825625"/>
            <a:ext cx="10923494"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7">
          <p15:clr>
            <a:srgbClr val="F26B43"/>
          </p15:clr>
        </p15:guide>
        <p15:guide id="4" pos="7423">
          <p15:clr>
            <a:srgbClr val="F26B43"/>
          </p15:clr>
        </p15:guide>
        <p15:guide id="5" pos="957">
          <p15:clr>
            <a:srgbClr val="F26B43"/>
          </p15:clr>
        </p15:guide>
        <p15:guide id="6" pos="1914">
          <p15:clr>
            <a:srgbClr val="F26B43"/>
          </p15:clr>
        </p15:guide>
        <p15:guide id="7" pos="2880">
          <p15:clr>
            <a:srgbClr val="F26B43"/>
          </p15:clr>
        </p15:guide>
        <p15:guide id="8" pos="4803">
          <p15:clr>
            <a:srgbClr val="F26B43"/>
          </p15:clr>
        </p15:guide>
        <p15:guide id="9" pos="5760">
          <p15:clr>
            <a:srgbClr val="F26B43"/>
          </p15:clr>
        </p15:guide>
        <p15:guide id="10" pos="67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
          <p:cNvSpPr txBox="1">
            <a:spLocks noGrp="1"/>
          </p:cNvSpPr>
          <p:nvPr>
            <p:ph type="title"/>
          </p:nvPr>
        </p:nvSpPr>
        <p:spPr>
          <a:xfrm>
            <a:off x="436565" y="2103437"/>
            <a:ext cx="10269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Century Gothic"/>
              <a:buNone/>
            </a:pPr>
            <a:r>
              <a:rPr lang="en-US"/>
              <a:t>Company/ Individual name</a:t>
            </a:r>
            <a:endParaRPr/>
          </a:p>
        </p:txBody>
      </p:sp>
      <p:sp>
        <p:nvSpPr>
          <p:cNvPr id="146" name="Google Shape;146;p1"/>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lt1"/>
              </a:buClr>
              <a:buSzPts val="2000"/>
              <a:buFont typeface="Century Gothic"/>
              <a:buNone/>
            </a:pPr>
            <a:r>
              <a:rPr lang="en-US"/>
              <a:t>Category Title</a:t>
            </a:r>
            <a:endParaRPr/>
          </a:p>
          <a:p>
            <a:pPr marL="457200" lvl="0" indent="-228600" algn="l" rtl="0">
              <a:lnSpc>
                <a:spcPct val="90000"/>
              </a:lnSpc>
              <a:spcBef>
                <a:spcPts val="1000"/>
              </a:spcBef>
              <a:spcAft>
                <a:spcPts val="0"/>
              </a:spcAft>
              <a:buClr>
                <a:schemeClr val="lt1"/>
              </a:buClr>
              <a:buSzPts val="2000"/>
              <a:buFont typeface="Century Gothic"/>
              <a:buNone/>
            </a:pPr>
            <a:endParaRPr/>
          </a:p>
          <a:p>
            <a:pPr marL="457200" lvl="0" indent="-228600" algn="l" rtl="0">
              <a:lnSpc>
                <a:spcPct val="90000"/>
              </a:lnSpc>
              <a:spcBef>
                <a:spcPts val="1000"/>
              </a:spcBef>
              <a:spcAft>
                <a:spcPts val="0"/>
              </a:spcAft>
              <a:buClr>
                <a:schemeClr val="lt1"/>
              </a:buClr>
              <a:buSzPts val="2000"/>
              <a:buFont typeface="Century Gothic"/>
              <a:buNone/>
            </a:pPr>
            <a:r>
              <a:rPr lang="en-US"/>
              <a:t>Date of Submission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body" idx="4294967295"/>
          </p:nvPr>
        </p:nvSpPr>
        <p:spPr>
          <a:xfrm>
            <a:off x="414070" y="1017805"/>
            <a:ext cx="11351256" cy="437357"/>
          </a:xfrm>
          <a:prstGeom prst="rect">
            <a:avLst/>
          </a:prstGeom>
          <a:noFill/>
          <a:ln>
            <a:noFill/>
          </a:ln>
        </p:spPr>
        <p:txBody>
          <a:bodyPr spcFirstLastPara="1" wrap="square" lIns="91425" tIns="45700" rIns="91425" bIns="45700" anchor="t" anchorCtr="0">
            <a:normAutofit lnSpcReduction="10000"/>
          </a:bodyPr>
          <a:lstStyle/>
          <a:p>
            <a:pPr marL="186055" lvl="0" indent="0" algn="l" rtl="0">
              <a:lnSpc>
                <a:spcPct val="90000"/>
              </a:lnSpc>
              <a:spcBef>
                <a:spcPts val="1000"/>
              </a:spcBef>
              <a:spcAft>
                <a:spcPts val="0"/>
              </a:spcAft>
              <a:buSzPts val="1600"/>
              <a:buNone/>
            </a:pPr>
            <a:r>
              <a:rPr lang="en-US" b="1" dirty="0"/>
              <a:t>Track your progress monthly or quarterly to demonstrate what you accomplished throughout the year.</a:t>
            </a:r>
            <a:endParaRPr dirty="0"/>
          </a:p>
        </p:txBody>
      </p:sp>
      <p:sp>
        <p:nvSpPr>
          <p:cNvPr id="182" name="Google Shape;182;p7"/>
          <p:cNvSpPr txBox="1">
            <a:spLocks noGrp="1"/>
          </p:cNvSpPr>
          <p:nvPr>
            <p:ph type="title" idx="4294967295"/>
          </p:nvPr>
        </p:nvSpPr>
        <p:spPr>
          <a:xfrm>
            <a:off x="414792" y="129599"/>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TRACK YOUR ACTIVITIES</a:t>
            </a:r>
            <a:endParaRPr dirty="0"/>
          </a:p>
        </p:txBody>
      </p:sp>
      <p:graphicFrame>
        <p:nvGraphicFramePr>
          <p:cNvPr id="2" name="Table 2">
            <a:extLst>
              <a:ext uri="{FF2B5EF4-FFF2-40B4-BE49-F238E27FC236}">
                <a16:creationId xmlns:a16="http://schemas.microsoft.com/office/drawing/2014/main" id="{2D661DF1-8713-DAB7-20F9-B85D0D3A8BF8}"/>
              </a:ext>
            </a:extLst>
          </p:cNvPr>
          <p:cNvGraphicFramePr>
            <a:graphicFrameLocks noGrp="1"/>
          </p:cNvGraphicFramePr>
          <p:nvPr>
            <p:extLst>
              <p:ext uri="{D42A27DB-BD31-4B8C-83A1-F6EECF244321}">
                <p14:modId xmlns:p14="http://schemas.microsoft.com/office/powerpoint/2010/main" val="3497766079"/>
              </p:ext>
            </p:extLst>
          </p:nvPr>
        </p:nvGraphicFramePr>
        <p:xfrm>
          <a:off x="249382" y="1706491"/>
          <a:ext cx="11515941" cy="4968240"/>
        </p:xfrm>
        <a:graphic>
          <a:graphicData uri="http://schemas.openxmlformats.org/drawingml/2006/table">
            <a:tbl>
              <a:tblPr firstRow="1" bandRow="1">
                <a:tableStyleId>{B99C5C35-00D0-4762-BEBE-9977F20968F3}</a:tableStyleId>
              </a:tblPr>
              <a:tblGrid>
                <a:gridCol w="1279549">
                  <a:extLst>
                    <a:ext uri="{9D8B030D-6E8A-4147-A177-3AD203B41FA5}">
                      <a16:colId xmlns:a16="http://schemas.microsoft.com/office/drawing/2014/main" val="191550796"/>
                    </a:ext>
                  </a:extLst>
                </a:gridCol>
                <a:gridCol w="1279549">
                  <a:extLst>
                    <a:ext uri="{9D8B030D-6E8A-4147-A177-3AD203B41FA5}">
                      <a16:colId xmlns:a16="http://schemas.microsoft.com/office/drawing/2014/main" val="769291297"/>
                    </a:ext>
                  </a:extLst>
                </a:gridCol>
                <a:gridCol w="1279549">
                  <a:extLst>
                    <a:ext uri="{9D8B030D-6E8A-4147-A177-3AD203B41FA5}">
                      <a16:colId xmlns:a16="http://schemas.microsoft.com/office/drawing/2014/main" val="1405469609"/>
                    </a:ext>
                  </a:extLst>
                </a:gridCol>
                <a:gridCol w="1279549">
                  <a:extLst>
                    <a:ext uri="{9D8B030D-6E8A-4147-A177-3AD203B41FA5}">
                      <a16:colId xmlns:a16="http://schemas.microsoft.com/office/drawing/2014/main" val="2371279165"/>
                    </a:ext>
                  </a:extLst>
                </a:gridCol>
                <a:gridCol w="1279549">
                  <a:extLst>
                    <a:ext uri="{9D8B030D-6E8A-4147-A177-3AD203B41FA5}">
                      <a16:colId xmlns:a16="http://schemas.microsoft.com/office/drawing/2014/main" val="11091132"/>
                    </a:ext>
                  </a:extLst>
                </a:gridCol>
                <a:gridCol w="1279549">
                  <a:extLst>
                    <a:ext uri="{9D8B030D-6E8A-4147-A177-3AD203B41FA5}">
                      <a16:colId xmlns:a16="http://schemas.microsoft.com/office/drawing/2014/main" val="3519733162"/>
                    </a:ext>
                  </a:extLst>
                </a:gridCol>
                <a:gridCol w="1279549">
                  <a:extLst>
                    <a:ext uri="{9D8B030D-6E8A-4147-A177-3AD203B41FA5}">
                      <a16:colId xmlns:a16="http://schemas.microsoft.com/office/drawing/2014/main" val="3915506519"/>
                    </a:ext>
                  </a:extLst>
                </a:gridCol>
                <a:gridCol w="1279549">
                  <a:extLst>
                    <a:ext uri="{9D8B030D-6E8A-4147-A177-3AD203B41FA5}">
                      <a16:colId xmlns:a16="http://schemas.microsoft.com/office/drawing/2014/main" val="1135798657"/>
                    </a:ext>
                  </a:extLst>
                </a:gridCol>
                <a:gridCol w="1279549">
                  <a:extLst>
                    <a:ext uri="{9D8B030D-6E8A-4147-A177-3AD203B41FA5}">
                      <a16:colId xmlns:a16="http://schemas.microsoft.com/office/drawing/2014/main" val="3428887493"/>
                    </a:ext>
                  </a:extLst>
                </a:gridCol>
              </a:tblGrid>
              <a:tr h="370840">
                <a:tc>
                  <a:txBody>
                    <a:bodyPr/>
                    <a:lstStyle/>
                    <a:p>
                      <a:pPr marR="0" algn="ctr" rtl="0">
                        <a:lnSpc>
                          <a:spcPct val="100000"/>
                        </a:lnSpc>
                        <a:spcBef>
                          <a:spcPts val="0"/>
                        </a:spcBef>
                        <a:spcAft>
                          <a:spcPts val="0"/>
                        </a:spcAft>
                        <a:buClr>
                          <a:srgbClr val="000000"/>
                        </a:buClr>
                        <a:buFont typeface="Arial"/>
                      </a:pPr>
                      <a:endParaRPr lang="en-US" sz="1400" b="1" i="0" u="none" strike="noStrike" cap="none" dirty="0">
                        <a:solidFill>
                          <a:schemeClr val="lt1"/>
                        </a:solidFill>
                        <a:latin typeface="Arial"/>
                        <a:cs typeface="Arial"/>
                        <a:sym typeface="Arial"/>
                      </a:endParaRPr>
                    </a:p>
                  </a:txBody>
                  <a:tcPr/>
                </a:tc>
                <a:tc>
                  <a:txBody>
                    <a:bodyPr/>
                    <a:lstStyle/>
                    <a:p>
                      <a:pPr algn="ctr"/>
                      <a:r>
                        <a:rPr lang="en-US" dirty="0"/>
                        <a:t>Dispensary</a:t>
                      </a:r>
                    </a:p>
                  </a:txBody>
                  <a:tcPr/>
                </a:tc>
                <a:tc>
                  <a:txBody>
                    <a:bodyPr/>
                    <a:lstStyle/>
                    <a:p>
                      <a:pPr algn="ctr"/>
                      <a:r>
                        <a:rPr lang="en-US" dirty="0"/>
                        <a:t>Social Media</a:t>
                      </a:r>
                    </a:p>
                  </a:txBody>
                  <a:tcPr/>
                </a:tc>
                <a:tc>
                  <a:txBody>
                    <a:bodyPr/>
                    <a:lstStyle/>
                    <a:p>
                      <a:pPr algn="ctr"/>
                      <a:r>
                        <a:rPr lang="en-US" dirty="0"/>
                        <a:t>Team Building</a:t>
                      </a:r>
                    </a:p>
                  </a:txBody>
                  <a:tcPr/>
                </a:tc>
                <a:tc>
                  <a:txBody>
                    <a:bodyPr/>
                    <a:lstStyle/>
                    <a:p>
                      <a:pPr algn="ctr"/>
                      <a:r>
                        <a:rPr lang="en-US" dirty="0"/>
                        <a:t>Doctor Involvement</a:t>
                      </a:r>
                    </a:p>
                  </a:txBody>
                  <a:tcPr/>
                </a:tc>
                <a:tc>
                  <a:txBody>
                    <a:bodyPr/>
                    <a:lstStyle/>
                    <a:p>
                      <a:pPr algn="ctr"/>
                      <a:r>
                        <a:rPr lang="en-US" dirty="0"/>
                        <a:t>Incentives</a:t>
                      </a:r>
                    </a:p>
                  </a:txBody>
                  <a:tcPr/>
                </a:tc>
                <a:tc>
                  <a:txBody>
                    <a:bodyPr/>
                    <a:lstStyle/>
                    <a:p>
                      <a:pPr algn="ctr"/>
                      <a:r>
                        <a:rPr lang="en-US" dirty="0"/>
                        <a:t>Promotions</a:t>
                      </a:r>
                    </a:p>
                  </a:txBody>
                  <a:tcPr/>
                </a:tc>
                <a:tc>
                  <a:txBody>
                    <a:bodyPr/>
                    <a:lstStyle/>
                    <a:p>
                      <a:pPr algn="ctr"/>
                      <a:r>
                        <a:rPr lang="en-US" dirty="0"/>
                        <a:t>Training</a:t>
                      </a:r>
                    </a:p>
                  </a:txBody>
                  <a:tcPr/>
                </a:tc>
                <a:tc>
                  <a:txBody>
                    <a:bodyPr/>
                    <a:lstStyle/>
                    <a:p>
                      <a:pPr algn="ctr"/>
                      <a:r>
                        <a:rPr lang="en-US" dirty="0"/>
                        <a:t>Other</a:t>
                      </a:r>
                    </a:p>
                  </a:txBody>
                  <a:tcPr/>
                </a:tc>
                <a:extLst>
                  <a:ext uri="{0D108BD9-81ED-4DB2-BD59-A6C34878D82A}">
                    <a16:rowId xmlns:a16="http://schemas.microsoft.com/office/drawing/2014/main" val="3964992914"/>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January</a:t>
                      </a:r>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88237336"/>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February</a:t>
                      </a:r>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0848146"/>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March</a:t>
                      </a:r>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90702386"/>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April</a:t>
                      </a:r>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14107199"/>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May</a:t>
                      </a:r>
                    </a:p>
                  </a:txBody>
                  <a:tcPr>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72799791"/>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June</a:t>
                      </a:r>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36868512"/>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July</a:t>
                      </a:r>
                    </a:p>
                  </a:txBody>
                  <a:tcPr>
                    <a:solidFill>
                      <a:schemeClr val="tx1"/>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92058290"/>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August</a:t>
                      </a:r>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5143562"/>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September</a:t>
                      </a:r>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34883705"/>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October</a:t>
                      </a:r>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7689230"/>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November</a:t>
                      </a:r>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94341550"/>
                  </a:ext>
                </a:extLst>
              </a:tr>
              <a:tr h="370840">
                <a:tc>
                  <a:txBody>
                    <a:bodyPr/>
                    <a:lstStyle/>
                    <a:p>
                      <a:pPr marR="0" algn="l" rtl="0">
                        <a:lnSpc>
                          <a:spcPct val="100000"/>
                        </a:lnSpc>
                        <a:spcBef>
                          <a:spcPts val="0"/>
                        </a:spcBef>
                        <a:spcAft>
                          <a:spcPts val="0"/>
                        </a:spcAft>
                        <a:buClr>
                          <a:srgbClr val="000000"/>
                        </a:buClr>
                        <a:buFont typeface="Arial"/>
                      </a:pPr>
                      <a:r>
                        <a:rPr lang="en-US" sz="1400" b="1" i="0" u="none" strike="noStrike" cap="none" dirty="0">
                          <a:solidFill>
                            <a:schemeClr val="lt1"/>
                          </a:solidFill>
                          <a:latin typeface="Arial"/>
                          <a:cs typeface="Arial"/>
                          <a:sym typeface="Arial"/>
                        </a:rPr>
                        <a:t>December</a:t>
                      </a:r>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0708892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
          <p:cNvSpPr txBox="1">
            <a:spLocks noGrp="1"/>
          </p:cNvSpPr>
          <p:nvPr>
            <p:ph type="body" idx="4294967295"/>
          </p:nvPr>
        </p:nvSpPr>
        <p:spPr>
          <a:xfrm>
            <a:off x="414068" y="1466365"/>
            <a:ext cx="10752542" cy="2517627"/>
          </a:xfrm>
          <a:prstGeom prst="rect">
            <a:avLst/>
          </a:prstGeom>
          <a:noFill/>
          <a:ln>
            <a:noFill/>
          </a:ln>
        </p:spPr>
        <p:txBody>
          <a:bodyPr spcFirstLastPara="1" wrap="square" lIns="91425" tIns="45700" rIns="91425" bIns="45700" anchor="t" anchorCtr="0">
            <a:noAutofit/>
          </a:bodyPr>
          <a:lstStyle/>
          <a:p>
            <a:pPr marL="495300" indent="-285750">
              <a:lnSpc>
                <a:spcPct val="160000"/>
              </a:lnSpc>
              <a:buFont typeface="Arial"/>
              <a:buChar char="•"/>
            </a:pPr>
            <a:r>
              <a:rPr lang="en-US" sz="1400" dirty="0">
                <a:solidFill>
                  <a:schemeClr val="hlink"/>
                </a:solidFill>
              </a:rPr>
              <a:t>If you wish to apply to more than one category, do not submit the </a:t>
            </a:r>
            <a:r>
              <a:rPr lang="en-US" sz="1400" i="1" u="sng" dirty="0">
                <a:solidFill>
                  <a:schemeClr val="hlink"/>
                </a:solidFill>
              </a:rPr>
              <a:t>same</a:t>
            </a:r>
            <a:r>
              <a:rPr lang="en-US" sz="1400" dirty="0">
                <a:solidFill>
                  <a:schemeClr val="hlink"/>
                </a:solidFill>
              </a:rPr>
              <a:t> entry for multiple categories. Customize each submission to the respective category you are applying for.</a:t>
            </a:r>
          </a:p>
          <a:p>
            <a:pPr marL="438150" indent="-285750">
              <a:lnSpc>
                <a:spcPct val="160000"/>
              </a:lnSpc>
              <a:buFont typeface="Arial"/>
              <a:buChar char="•"/>
            </a:pPr>
            <a:r>
              <a:rPr lang="en-US" sz="1400" dirty="0"/>
              <a:t>Establish clear, measurable goals and show how your results align (even if you don’t achieve your goal).</a:t>
            </a:r>
          </a:p>
          <a:p>
            <a:pPr marL="495300" indent="-285750">
              <a:lnSpc>
                <a:spcPct val="160000"/>
              </a:lnSpc>
              <a:buFont typeface="Arial"/>
              <a:buChar char="•"/>
            </a:pPr>
            <a:r>
              <a:rPr lang="en-US" sz="1400" b="1" dirty="0"/>
              <a:t>Show visuals of what you did to achieve your goals. </a:t>
            </a:r>
          </a:p>
          <a:p>
            <a:pPr marL="438150" indent="-285750">
              <a:lnSpc>
                <a:spcPct val="160000"/>
              </a:lnSpc>
              <a:buFont typeface="Arial"/>
              <a:buChar char="•"/>
            </a:pPr>
            <a:r>
              <a:rPr lang="en-US" sz="1400" dirty="0">
                <a:solidFill>
                  <a:schemeClr val="tx1"/>
                </a:solidFill>
                <a:highlight>
                  <a:srgbClr val="FFFF00"/>
                </a:highlight>
              </a:rPr>
              <a:t>Highlight</a:t>
            </a:r>
            <a:r>
              <a:rPr lang="en-US" sz="1400" dirty="0"/>
              <a:t> areas that you want the judges to pay particular attention to.</a:t>
            </a:r>
          </a:p>
          <a:p>
            <a:pPr marL="438150" indent="-285750">
              <a:lnSpc>
                <a:spcPct val="160000"/>
              </a:lnSpc>
              <a:buFont typeface="Arial"/>
              <a:buChar char="•"/>
            </a:pPr>
            <a:r>
              <a:rPr lang="en-US" sz="1400" dirty="0"/>
              <a:t>Correctly use branded product names, logos and images.</a:t>
            </a:r>
          </a:p>
          <a:p>
            <a:pPr marL="495300" indent="-285750">
              <a:lnSpc>
                <a:spcPct val="160000"/>
              </a:lnSpc>
              <a:buFont typeface="Arial"/>
              <a:buChar char="•"/>
            </a:pPr>
            <a:r>
              <a:rPr lang="en-US" sz="1400" dirty="0"/>
              <a:t>If you have attended Transitions Academy, show how you applied your learnings.</a:t>
            </a:r>
          </a:p>
          <a:p>
            <a:pPr marL="495300" indent="-285750">
              <a:lnSpc>
                <a:spcPct val="160000"/>
              </a:lnSpc>
              <a:buFont typeface="Arial"/>
              <a:buChar char="•"/>
            </a:pPr>
            <a:r>
              <a:rPr lang="en-US" sz="1400" dirty="0"/>
              <a:t>Try to keep submission to 10 slides or pages.</a:t>
            </a:r>
            <a:endParaRPr sz="1400" dirty="0"/>
          </a:p>
        </p:txBody>
      </p:sp>
      <p:sp>
        <p:nvSpPr>
          <p:cNvPr id="152" name="Google Shape;152;p2"/>
          <p:cNvSpPr txBox="1">
            <a:spLocks noGrp="1"/>
          </p:cNvSpPr>
          <p:nvPr>
            <p:ph type="title" idx="4294967295"/>
          </p:nvPr>
        </p:nvSpPr>
        <p:spPr>
          <a:xfrm>
            <a:off x="414792" y="365125"/>
            <a:ext cx="11353707" cy="9772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TIPS ON YOUR SUBMISSION:</a:t>
            </a:r>
            <a:endParaRPr/>
          </a:p>
        </p:txBody>
      </p:sp>
      <p:sp>
        <p:nvSpPr>
          <p:cNvPr id="3" name="Google Shape;205;p11">
            <a:extLst>
              <a:ext uri="{FF2B5EF4-FFF2-40B4-BE49-F238E27FC236}">
                <a16:creationId xmlns:a16="http://schemas.microsoft.com/office/drawing/2014/main" id="{123E11F7-D061-5DC8-36F6-8C9819E5DA7D}"/>
              </a:ext>
            </a:extLst>
          </p:cNvPr>
          <p:cNvSpPr txBox="1"/>
          <p:nvPr/>
        </p:nvSpPr>
        <p:spPr>
          <a:xfrm>
            <a:off x="447798" y="5250602"/>
            <a:ext cx="11353800" cy="1064364"/>
          </a:xfrm>
          <a:prstGeom prst="rect">
            <a:avLst/>
          </a:prstGeom>
          <a:noFill/>
          <a:ln>
            <a:noFill/>
          </a:ln>
        </p:spPr>
        <p:txBody>
          <a:bodyPr spcFirstLastPara="1" wrap="square" lIns="91425" tIns="91425" rIns="91425" bIns="91425" anchor="t" anchorCtr="0">
            <a:spAutoFit/>
          </a:bodyPr>
          <a:lstStyle/>
          <a:p>
            <a:pPr>
              <a:lnSpc>
                <a:spcPct val="90000"/>
              </a:lnSpc>
              <a:spcBef>
                <a:spcPts val="1000"/>
              </a:spcBef>
            </a:pPr>
            <a:r>
              <a:rPr lang="en-US" sz="1200" b="1" i="1" dirty="0">
                <a:solidFill>
                  <a:schemeClr val="tx1"/>
                </a:solidFill>
                <a:latin typeface="Century Gothic"/>
                <a:ea typeface="Century Gothic"/>
                <a:cs typeface="Century Gothic"/>
                <a:sym typeface="Century Gothic"/>
              </a:rPr>
              <a:t>Important To Note: </a:t>
            </a:r>
            <a:endParaRPr lang="en-US" sz="1200" i="1">
              <a:solidFill>
                <a:schemeClr val="tx1"/>
              </a:solidFill>
              <a:latin typeface="Century Gothic"/>
              <a:ea typeface="Century Gothic"/>
              <a:cs typeface="Century Gothic"/>
            </a:endParaRPr>
          </a:p>
          <a:p>
            <a:pPr marL="0" lvl="0" indent="0" algn="l" rtl="0">
              <a:lnSpc>
                <a:spcPct val="90000"/>
              </a:lnSpc>
              <a:spcBef>
                <a:spcPts val="1000"/>
              </a:spcBef>
              <a:spcAft>
                <a:spcPts val="0"/>
              </a:spcAft>
              <a:buNone/>
            </a:pPr>
            <a:r>
              <a:rPr lang="en-US" sz="1100" i="1" dirty="0">
                <a:solidFill>
                  <a:schemeClr val="tx1"/>
                </a:solidFill>
                <a:latin typeface="Century Gothic"/>
              </a:rPr>
              <a:t>Nominees will be evaluated solely on the criteria listed for each Transitions Innovation Award. In evaluating nominees, Transitions will give no consideration to the volume or value of past, current, or anticipated business generated by the nominee for Transitions or any of its affiliates. Similarly, selection as a Transitions Innovation Award finalist or winner does not impose any obligation to purchase, order, arrange for, or recommend any products or services from Transitions or any of its affiliates.​</a:t>
            </a:r>
            <a:endParaRPr sz="1100" i="1">
              <a:solidFill>
                <a:schemeClr val="tx1"/>
              </a:solidFill>
              <a:latin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body" idx="4294967295"/>
          </p:nvPr>
        </p:nvSpPr>
        <p:spPr>
          <a:xfrm>
            <a:off x="414068" y="1697447"/>
            <a:ext cx="11351400" cy="4351200"/>
          </a:xfrm>
          <a:prstGeom prst="rect">
            <a:avLst/>
          </a:prstGeom>
          <a:noFill/>
          <a:ln>
            <a:noFill/>
          </a:ln>
        </p:spPr>
        <p:txBody>
          <a:bodyPr spcFirstLastPara="1" wrap="square" lIns="91425" tIns="45700" rIns="91425" bIns="45700" anchor="t" anchorCtr="0">
            <a:normAutofit/>
          </a:bodyPr>
          <a:lstStyle/>
          <a:p>
            <a:pPr marL="186055" lvl="0" indent="0" algn="l" rtl="0">
              <a:lnSpc>
                <a:spcPct val="90000"/>
              </a:lnSpc>
              <a:spcBef>
                <a:spcPts val="1000"/>
              </a:spcBef>
              <a:spcAft>
                <a:spcPts val="0"/>
              </a:spcAft>
              <a:buSzPts val="1600"/>
              <a:buNone/>
            </a:pPr>
            <a:r>
              <a:rPr lang="en-US" b="1"/>
              <a:t>Tell us more about you</a:t>
            </a:r>
            <a:endParaRPr lang="en-US"/>
          </a:p>
          <a:p>
            <a:pPr marL="457200" lvl="0" indent="-228600" algn="l" rtl="0">
              <a:lnSpc>
                <a:spcPct val="90000"/>
              </a:lnSpc>
              <a:spcBef>
                <a:spcPts val="1000"/>
              </a:spcBef>
              <a:spcAft>
                <a:spcPts val="0"/>
              </a:spcAft>
              <a:buClr>
                <a:srgbClr val="333333"/>
              </a:buClr>
              <a:buSzPts val="1600"/>
              <a:buNone/>
            </a:pPr>
            <a:endParaRPr/>
          </a:p>
          <a:p>
            <a:pPr marL="514350" lvl="0" indent="-285750" algn="l" rtl="0">
              <a:lnSpc>
                <a:spcPct val="90000"/>
              </a:lnSpc>
              <a:spcBef>
                <a:spcPts val="1000"/>
              </a:spcBef>
              <a:spcAft>
                <a:spcPts val="0"/>
              </a:spcAft>
              <a:buSzPts val="1600"/>
              <a:buFont typeface="Arial"/>
              <a:buChar char="•"/>
            </a:pPr>
            <a:r>
              <a:rPr lang="en-US"/>
              <a:t>Provide a company or individual background</a:t>
            </a:r>
            <a:endParaRPr/>
          </a:p>
          <a:p>
            <a:pPr marL="514350" indent="-285750">
              <a:buFont typeface="Arial"/>
              <a:buChar char="•"/>
            </a:pPr>
            <a:r>
              <a:rPr lang="en-US"/>
              <a:t>Input a logo or team photo</a:t>
            </a:r>
          </a:p>
          <a:p>
            <a:pPr marL="457200" lvl="0" indent="-228600" algn="l" rtl="0">
              <a:lnSpc>
                <a:spcPct val="90000"/>
              </a:lnSpc>
              <a:spcBef>
                <a:spcPts val="1000"/>
              </a:spcBef>
              <a:spcAft>
                <a:spcPts val="0"/>
              </a:spcAft>
              <a:buClr>
                <a:srgbClr val="333333"/>
              </a:buClr>
              <a:buSzPts val="1600"/>
              <a:buNone/>
            </a:pPr>
            <a:endParaRPr/>
          </a:p>
          <a:p>
            <a:endParaRPr lang="en-US"/>
          </a:p>
        </p:txBody>
      </p:sp>
      <p:sp>
        <p:nvSpPr>
          <p:cNvPr id="158" name="Google Shape;158;p3"/>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ABOUT 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fontScale="77500" lnSpcReduction="20000"/>
          </a:bodyPr>
          <a:lstStyle/>
          <a:p>
            <a:pPr marL="186055" indent="0"/>
            <a:r>
              <a:rPr lang="en-US" b="1" dirty="0"/>
              <a:t>Tell us about your commitment to </a:t>
            </a:r>
            <a:r>
              <a:rPr lang="en-US" b="1" i="1" dirty="0"/>
              <a:t>Transitions'</a:t>
            </a:r>
            <a:r>
              <a:rPr lang="en-US" b="1" dirty="0"/>
              <a:t> brand values and the inspiration behind it </a:t>
            </a:r>
            <a:endParaRPr lang="en-US" dirty="0"/>
          </a:p>
          <a:p>
            <a:pPr marL="514350" indent="-285750">
              <a:buFont typeface="Arial"/>
              <a:buChar char="•"/>
            </a:pPr>
            <a:r>
              <a:rPr lang="en-US" dirty="0"/>
              <a:t>What prompted your dedication to </a:t>
            </a:r>
            <a:r>
              <a:rPr lang="en-US" i="1" dirty="0"/>
              <a:t>Transitions'</a:t>
            </a:r>
            <a:r>
              <a:rPr lang="en-US" dirty="0"/>
              <a:t> brand values this year? </a:t>
            </a:r>
            <a:endParaRPr dirty="0"/>
          </a:p>
          <a:p>
            <a:pPr marL="514350" lvl="0" indent="-285750" algn="l" rtl="0">
              <a:lnSpc>
                <a:spcPct val="90000"/>
              </a:lnSpc>
              <a:spcBef>
                <a:spcPts val="1000"/>
              </a:spcBef>
              <a:spcAft>
                <a:spcPts val="0"/>
              </a:spcAft>
              <a:buSzPts val="1600"/>
              <a:buFont typeface="Arial"/>
              <a:buChar char="•"/>
            </a:pPr>
            <a:r>
              <a:rPr lang="en-US" dirty="0"/>
              <a:t>What was the inspiration behind your work?</a:t>
            </a:r>
            <a:endParaRPr dirty="0"/>
          </a:p>
          <a:p>
            <a:pPr marL="514350" indent="-285750">
              <a:buFont typeface="Arial"/>
              <a:buChar char="•"/>
            </a:pPr>
            <a:r>
              <a:rPr lang="en-US" dirty="0"/>
              <a:t>Was it in response to an existing problem or was it a new objective?</a:t>
            </a:r>
          </a:p>
          <a:p>
            <a:pPr marL="0" indent="0"/>
            <a:endParaRPr lang="en-US" b="1" dirty="0"/>
          </a:p>
          <a:p>
            <a:pPr marL="0" indent="0"/>
            <a:r>
              <a:rPr lang="en-US" b="1" dirty="0"/>
              <a:t>How do you stay engaged with </a:t>
            </a:r>
            <a:r>
              <a:rPr lang="en-US" b="1" i="1" dirty="0"/>
              <a:t>Transitions</a:t>
            </a:r>
            <a:r>
              <a:rPr lang="en-US" b="1" dirty="0"/>
              <a:t>?</a:t>
            </a:r>
            <a:endParaRPr lang="en-US" dirty="0"/>
          </a:p>
          <a:p>
            <a:pPr marL="514350" indent="-285750">
              <a:buFont typeface="Arial"/>
              <a:buChar char="•"/>
            </a:pPr>
            <a:r>
              <a:rPr lang="en-US" dirty="0"/>
              <a:t>Did you attend Transitions Academy or any other education/training opportunities offered by Transitions?</a:t>
            </a:r>
          </a:p>
          <a:p>
            <a:pPr marL="971550" lvl="2">
              <a:buFont typeface="Arial"/>
              <a:buChar char="•"/>
            </a:pPr>
            <a:r>
              <a:rPr lang="en-US" dirty="0"/>
              <a:t>Studio Events</a:t>
            </a:r>
          </a:p>
          <a:p>
            <a:pPr marL="971550" lvl="2">
              <a:buFont typeface="Arial"/>
              <a:buChar char="•"/>
            </a:pPr>
            <a:r>
              <a:rPr lang="en-US" dirty="0"/>
              <a:t>ABO Courses</a:t>
            </a:r>
          </a:p>
          <a:p>
            <a:pPr marL="971550" lvl="2">
              <a:buFont typeface="Arial"/>
              <a:buChar char="•"/>
            </a:pPr>
            <a:r>
              <a:rPr lang="en-US" dirty="0"/>
              <a:t>Day of Education</a:t>
            </a:r>
          </a:p>
          <a:p>
            <a:pPr marL="971550" lvl="2">
              <a:buFont typeface="Arial"/>
              <a:buChar char="•"/>
            </a:pPr>
            <a:r>
              <a:rPr lang="en-US" dirty="0"/>
              <a:t>Online Webinars</a:t>
            </a:r>
          </a:p>
          <a:p>
            <a:pPr marL="514350" indent="-285750">
              <a:buFont typeface="Arial"/>
              <a:buChar char="•"/>
            </a:pPr>
            <a:r>
              <a:rPr lang="en-US" dirty="0"/>
              <a:t>How many online trainings did you attend?</a:t>
            </a:r>
          </a:p>
          <a:p>
            <a:pPr marL="514350" indent="-285750">
              <a:buFont typeface="Arial"/>
              <a:buChar char="•"/>
            </a:pPr>
            <a:r>
              <a:rPr lang="en-US" dirty="0"/>
              <a:t>Are you a Certified Specialist? Is your practice a Certified Provider?</a:t>
            </a:r>
          </a:p>
          <a:p>
            <a:pPr marL="514350" indent="-285750">
              <a:buFont typeface="Arial"/>
              <a:buChar char="•"/>
            </a:pPr>
            <a:r>
              <a:rPr lang="en-US" dirty="0"/>
              <a:t>How do you leverage resources on TransitionsPRO.com?</a:t>
            </a:r>
          </a:p>
          <a:p>
            <a:pPr marL="514350" indent="-285750">
              <a:buFont typeface="Arial"/>
              <a:buChar char="•"/>
            </a:pPr>
            <a:r>
              <a:rPr lang="en-US" dirty="0"/>
              <a:t>How did you interact with patients?</a:t>
            </a:r>
          </a:p>
          <a:p>
            <a:pPr marL="971550" lvl="1">
              <a:buFont typeface="Arial"/>
              <a:buChar char="•"/>
            </a:pPr>
            <a:r>
              <a:rPr lang="en-US" dirty="0"/>
              <a:t>In-Store Materials</a:t>
            </a:r>
          </a:p>
          <a:p>
            <a:pPr marL="971550" lvl="1">
              <a:buFont typeface="Arial"/>
              <a:buChar char="•"/>
            </a:pPr>
            <a:r>
              <a:rPr lang="en-US" dirty="0"/>
              <a:t>Social Media Interaction</a:t>
            </a:r>
          </a:p>
          <a:p>
            <a:pPr marL="971550" lvl="1">
              <a:buFont typeface="Arial"/>
              <a:buChar char="•"/>
            </a:pPr>
            <a:endParaRPr lang="en-US" dirty="0"/>
          </a:p>
          <a:p>
            <a:endParaRPr lang="en-US"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COMMITMENT AND INSPIRATION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b="1" dirty="0"/>
              <a:t>Tell us about your goals</a:t>
            </a:r>
          </a:p>
          <a:p>
            <a:pPr marL="471805" indent="-285750">
              <a:buFont typeface="Arial" panose="020B0604020202020204" pitchFamily="34" charset="0"/>
              <a:buChar char="•"/>
            </a:pPr>
            <a:r>
              <a:rPr lang="en-US" dirty="0"/>
              <a:t>What did you hope to achieve? </a:t>
            </a:r>
          </a:p>
          <a:p>
            <a:pPr marL="471805" indent="-285750">
              <a:buFont typeface="Arial" panose="020B0604020202020204" pitchFamily="34" charset="0"/>
              <a:buChar char="•"/>
            </a:pPr>
            <a:r>
              <a:rPr lang="en-US" dirty="0"/>
              <a:t>How did you achieve your goals? </a:t>
            </a:r>
          </a:p>
          <a:p>
            <a:pPr marL="471805" indent="-285750">
              <a:buFont typeface="Arial" panose="020B0604020202020204" pitchFamily="34" charset="0"/>
              <a:buChar char="•"/>
            </a:pPr>
            <a:r>
              <a:rPr lang="en-US" dirty="0"/>
              <a:t>Was it a new objective or in response to an existing problem/opportunity?</a:t>
            </a:r>
          </a:p>
          <a:p>
            <a:pPr marL="471805" indent="-285750">
              <a:buFont typeface="Arial" panose="020B0604020202020204" pitchFamily="34" charset="0"/>
              <a:buChar char="•"/>
            </a:pPr>
            <a:r>
              <a:rPr lang="en-US" dirty="0"/>
              <a:t>Who were you trying to reach and how did their needs, preferences and opinions play a role?</a:t>
            </a:r>
          </a:p>
          <a:p>
            <a:pPr marL="186055" indent="0"/>
            <a:endParaRPr lang="en-US" b="1" dirty="0"/>
          </a:p>
          <a:p>
            <a:pPr marL="186055" indent="0"/>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GOALS</a:t>
            </a:r>
            <a:endParaRPr/>
          </a:p>
        </p:txBody>
      </p:sp>
    </p:spTree>
    <p:extLst>
      <p:ext uri="{BB962C8B-B14F-4D97-AF65-F5344CB8AC3E}">
        <p14:creationId xmlns:p14="http://schemas.microsoft.com/office/powerpoint/2010/main" val="201328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b="1" dirty="0"/>
              <a:t>Tell us about your plan and approach </a:t>
            </a:r>
          </a:p>
          <a:p>
            <a:pPr marL="471805" indent="-285750">
              <a:buFont typeface="Arial" panose="020B0604020202020204" pitchFamily="34" charset="0"/>
              <a:buChar char="•"/>
            </a:pPr>
            <a:r>
              <a:rPr lang="en-US" dirty="0"/>
              <a:t>How did you plan to achieve your goals? </a:t>
            </a:r>
          </a:p>
          <a:p>
            <a:pPr marL="471805" indent="-285750">
              <a:buFont typeface="Arial" panose="020B0604020202020204" pitchFamily="34" charset="0"/>
              <a:buChar char="•"/>
            </a:pPr>
            <a:r>
              <a:rPr lang="en-US" dirty="0"/>
              <a:t>What innovative approaches did you use to help you succeed? </a:t>
            </a:r>
          </a:p>
          <a:p>
            <a:pPr marL="471805" indent="-285750">
              <a:buFont typeface="Arial" panose="020B0604020202020204" pitchFamily="34" charset="0"/>
              <a:buChar char="•"/>
            </a:pPr>
            <a:r>
              <a:rPr lang="en-US" dirty="0"/>
              <a:t>Did you use a completely new approach, a tried-and-true tactic or a mix of both? </a:t>
            </a:r>
          </a:p>
          <a:p>
            <a:pPr marL="471805" indent="-285750">
              <a:buFont typeface="Arial" panose="020B0604020202020204" pitchFamily="34" charset="0"/>
              <a:buChar char="•"/>
            </a:pPr>
            <a:r>
              <a:rPr lang="en-US" dirty="0"/>
              <a:t>How were </a:t>
            </a:r>
            <a:r>
              <a:rPr lang="en-US" i="1" dirty="0"/>
              <a:t>Transitions'</a:t>
            </a:r>
            <a:r>
              <a:rPr lang="en-US" dirty="0"/>
              <a:t> brand values or products included in your plans?</a:t>
            </a:r>
          </a:p>
          <a:p>
            <a:pPr marL="186055" indent="0"/>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PLAN AND CREATIVITY</a:t>
            </a:r>
          </a:p>
        </p:txBody>
      </p:sp>
    </p:spTree>
    <p:extLst>
      <p:ext uri="{BB962C8B-B14F-4D97-AF65-F5344CB8AC3E}">
        <p14:creationId xmlns:p14="http://schemas.microsoft.com/office/powerpoint/2010/main" val="64889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p>
            <a:pPr marL="186055" indent="0"/>
            <a:r>
              <a:rPr lang="en-US" b="1" dirty="0"/>
              <a:t>Insert examples and photos of how you activated your plan</a:t>
            </a:r>
          </a:p>
          <a:p>
            <a:pPr marL="471805" indent="-285750">
              <a:buFont typeface="Arial" panose="020B0604020202020204" pitchFamily="34" charset="0"/>
              <a:buChar char="•"/>
            </a:pPr>
            <a:r>
              <a:rPr lang="en-US" dirty="0"/>
              <a:t>Examples can include in-store POS, marketing materials, trainings, etc. </a:t>
            </a:r>
          </a:p>
          <a:p>
            <a:pPr marL="471805" indent="-285750">
              <a:buFont typeface="Arial" panose="020B0604020202020204" pitchFamily="34" charset="0"/>
              <a:buChar char="•"/>
            </a:pPr>
            <a:r>
              <a:rPr lang="en-US" dirty="0"/>
              <a:t>Photos can include in-store displays, events, team meetings, etc. </a:t>
            </a:r>
          </a:p>
          <a:p>
            <a:pPr marL="471805" indent="-285750">
              <a:buFont typeface="Arial" panose="020B0604020202020204" pitchFamily="34" charset="0"/>
              <a:buChar char="•"/>
            </a:pPr>
            <a:endParaRPr lang="en-US" dirty="0"/>
          </a:p>
          <a:p>
            <a:pPr marL="186055" indent="0"/>
            <a:endParaRPr lang="en-US" b="1" dirty="0"/>
          </a:p>
          <a:p>
            <a:pPr marL="186055" indent="0"/>
            <a:endParaRPr lang="en-US" b="1" dirty="0"/>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dirty="0"/>
              <a:t>EXAMPLES</a:t>
            </a:r>
          </a:p>
        </p:txBody>
      </p:sp>
    </p:spTree>
    <p:extLst>
      <p:ext uri="{BB962C8B-B14F-4D97-AF65-F5344CB8AC3E}">
        <p14:creationId xmlns:p14="http://schemas.microsoft.com/office/powerpoint/2010/main" val="38739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body" idx="4294967295"/>
          </p:nvPr>
        </p:nvSpPr>
        <p:spPr>
          <a:xfrm>
            <a:off x="609600" y="1690254"/>
            <a:ext cx="11167608" cy="3796146"/>
          </a:xfrm>
          <a:prstGeom prst="rect">
            <a:avLst/>
          </a:prstGeom>
          <a:noFill/>
          <a:ln>
            <a:noFill/>
          </a:ln>
        </p:spPr>
        <p:txBody>
          <a:bodyPr spcFirstLastPara="1" wrap="square" lIns="91425" tIns="45700" rIns="91425" bIns="45700" anchor="t" anchorCtr="0">
            <a:normAutofit/>
          </a:bodyPr>
          <a:lstStyle/>
          <a:p>
            <a:pPr marL="0" lvl="2" indent="0">
              <a:lnSpc>
                <a:spcPct val="150000"/>
              </a:lnSpc>
            </a:pPr>
            <a:r>
              <a:rPr lang="en-US" sz="1600" b="1" dirty="0">
                <a:solidFill>
                  <a:srgbClr val="333333"/>
                </a:solidFill>
                <a:latin typeface="Century Gothic"/>
              </a:rPr>
              <a:t>Provide us with your results:</a:t>
            </a:r>
          </a:p>
          <a:p>
            <a:pPr marL="285750" lvl="2" indent="-285750">
              <a:lnSpc>
                <a:spcPct val="150000"/>
              </a:lnSpc>
              <a:buFont typeface="Arial" panose="020B0604020202020204" pitchFamily="34" charset="0"/>
              <a:buChar char="•"/>
            </a:pPr>
            <a:r>
              <a:rPr lang="en-US" sz="1600" dirty="0">
                <a:solidFill>
                  <a:srgbClr val="333333"/>
                </a:solidFill>
                <a:latin typeface="Century Gothic"/>
              </a:rPr>
              <a:t>How did you evaluate your success? </a:t>
            </a:r>
            <a:r>
              <a:rPr lang="en-US" sz="1600" dirty="0">
                <a:latin typeface="Century Gothic"/>
              </a:rPr>
              <a:t>​</a:t>
            </a:r>
            <a:endParaRPr lang="en-US" sz="1600" dirty="0"/>
          </a:p>
          <a:p>
            <a:pPr marL="285750" lvl="2" indent="-285750">
              <a:lnSpc>
                <a:spcPct val="150000"/>
              </a:lnSpc>
              <a:buFont typeface="Arial" panose="020B0604020202020204" pitchFamily="34" charset="0"/>
              <a:buChar char="•"/>
            </a:pPr>
            <a:r>
              <a:rPr lang="en-US" sz="1600" dirty="0">
                <a:solidFill>
                  <a:srgbClr val="333333"/>
                </a:solidFill>
                <a:latin typeface="Century Gothic"/>
              </a:rPr>
              <a:t>Did you use a completely new approach, a tried-and-true tactic or a mix of both? </a:t>
            </a:r>
          </a:p>
          <a:p>
            <a:pPr marL="285750" lvl="2" indent="-285750">
              <a:lnSpc>
                <a:spcPct val="150000"/>
              </a:lnSpc>
              <a:buFont typeface="Arial" panose="020B0604020202020204" pitchFamily="34" charset="0"/>
              <a:buChar char="•"/>
            </a:pPr>
            <a:r>
              <a:rPr lang="en-US" sz="1600" dirty="0">
                <a:solidFill>
                  <a:srgbClr val="333333"/>
                </a:solidFill>
                <a:latin typeface="Century Gothic"/>
              </a:rPr>
              <a:t>Did you meet - or exceed - your goals?</a:t>
            </a:r>
            <a:r>
              <a:rPr lang="en-US" sz="1600" dirty="0">
                <a:latin typeface="Century Gothic"/>
              </a:rPr>
              <a:t>​</a:t>
            </a:r>
          </a:p>
          <a:p>
            <a:pPr marL="285750" lvl="2" indent="-285750">
              <a:lnSpc>
                <a:spcPct val="150000"/>
              </a:lnSpc>
              <a:buFont typeface="Arial" panose="020B0604020202020204" pitchFamily="34" charset="0"/>
              <a:buChar char="•"/>
            </a:pPr>
            <a:r>
              <a:rPr lang="en-US" sz="1600" dirty="0">
                <a:solidFill>
                  <a:srgbClr val="333333"/>
                </a:solidFill>
                <a:latin typeface="Century Gothic"/>
              </a:rPr>
              <a:t>How will you build on your success? </a:t>
            </a:r>
            <a:r>
              <a:rPr lang="en-US" sz="1600" dirty="0">
                <a:latin typeface="Century Gothic"/>
              </a:rPr>
              <a:t>​</a:t>
            </a:r>
          </a:p>
          <a:p>
            <a:pPr marL="285750" lvl="2" indent="-285750">
              <a:lnSpc>
                <a:spcPct val="150000"/>
              </a:lnSpc>
              <a:buFont typeface="Arial" panose="020B0604020202020204" pitchFamily="34" charset="0"/>
              <a:buChar char="•"/>
            </a:pPr>
            <a:r>
              <a:rPr lang="en-US" sz="1600" dirty="0">
                <a:latin typeface="Century Gothic"/>
              </a:rPr>
              <a:t>How many trainings did you host?​</a:t>
            </a:r>
          </a:p>
          <a:p>
            <a:pPr marL="285750" lvl="2" indent="-285750">
              <a:lnSpc>
                <a:spcPct val="150000"/>
              </a:lnSpc>
              <a:buFont typeface="Arial" panose="020B0604020202020204" pitchFamily="34" charset="0"/>
              <a:buChar char="•"/>
            </a:pPr>
            <a:r>
              <a:rPr lang="en-US" sz="1600" dirty="0">
                <a:latin typeface="Century Gothic"/>
              </a:rPr>
              <a:t>How many individuals were trained?</a:t>
            </a:r>
          </a:p>
          <a:p>
            <a:pPr marL="285750" lvl="2" indent="-285750">
              <a:lnSpc>
                <a:spcPct val="150000"/>
              </a:lnSpc>
              <a:buFont typeface="Arial" panose="020B0604020202020204" pitchFamily="34" charset="0"/>
              <a:buChar char="•"/>
            </a:pPr>
            <a:r>
              <a:rPr lang="en-US" sz="1600" dirty="0">
                <a:latin typeface="Century Gothic"/>
              </a:rPr>
              <a:t>Can you compare your efforts from </a:t>
            </a:r>
            <a:r>
              <a:rPr lang="en-US" dirty="0"/>
              <a:t>the previous</a:t>
            </a:r>
            <a:r>
              <a:rPr lang="en-US" sz="1600" dirty="0">
                <a:latin typeface="Century Gothic"/>
              </a:rPr>
              <a:t> year?</a:t>
            </a:r>
            <a:r>
              <a:rPr lang="en-US" dirty="0"/>
              <a:t> (KPI's to consider</a:t>
            </a:r>
            <a:r>
              <a:rPr lang="en-US" sz="1600" dirty="0">
                <a:latin typeface="Century Gothic"/>
              </a:rPr>
              <a:t> on the next slide)</a:t>
            </a:r>
          </a:p>
        </p:txBody>
      </p:sp>
      <p:sp>
        <p:nvSpPr>
          <p:cNvPr id="164" name="Google Shape;164;p4"/>
          <p:cNvSpPr txBox="1">
            <a:spLocks noGrp="1"/>
          </p:cNvSpPr>
          <p:nvPr>
            <p:ph type="title" idx="4294967295"/>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RESULTS + IMPACT</a:t>
            </a:r>
          </a:p>
        </p:txBody>
      </p:sp>
      <p:sp>
        <p:nvSpPr>
          <p:cNvPr id="4" name="Google Shape;205;p11">
            <a:extLst>
              <a:ext uri="{FF2B5EF4-FFF2-40B4-BE49-F238E27FC236}">
                <a16:creationId xmlns:a16="http://schemas.microsoft.com/office/drawing/2014/main" id="{39920A3F-0D5F-147D-D55D-D8E1C31239CE}"/>
              </a:ext>
            </a:extLst>
          </p:cNvPr>
          <p:cNvSpPr txBox="1"/>
          <p:nvPr/>
        </p:nvSpPr>
        <p:spPr>
          <a:xfrm>
            <a:off x="408214" y="5379251"/>
            <a:ext cx="11353800" cy="1064364"/>
          </a:xfrm>
          <a:prstGeom prst="rect">
            <a:avLst/>
          </a:prstGeom>
          <a:noFill/>
          <a:ln>
            <a:noFill/>
          </a:ln>
        </p:spPr>
        <p:txBody>
          <a:bodyPr spcFirstLastPara="1" wrap="square" lIns="91425" tIns="91425" rIns="91425" bIns="91425" anchor="t" anchorCtr="0">
            <a:spAutoFit/>
          </a:bodyPr>
          <a:lstStyle/>
          <a:p>
            <a:pPr>
              <a:lnSpc>
                <a:spcPct val="90000"/>
              </a:lnSpc>
              <a:spcBef>
                <a:spcPts val="1000"/>
              </a:spcBef>
            </a:pPr>
            <a:r>
              <a:rPr lang="en-US" sz="1200" b="1" i="1" dirty="0">
                <a:solidFill>
                  <a:schemeClr val="tx1"/>
                </a:solidFill>
                <a:latin typeface="Century Gothic"/>
                <a:ea typeface="Century Gothic"/>
                <a:cs typeface="Century Gothic"/>
                <a:sym typeface="Century Gothic"/>
              </a:rPr>
              <a:t>Important To Note: </a:t>
            </a:r>
            <a:endParaRPr lang="en-US" sz="1200" i="1">
              <a:solidFill>
                <a:schemeClr val="tx1"/>
              </a:solidFill>
              <a:latin typeface="Century Gothic"/>
              <a:ea typeface="Century Gothic"/>
              <a:cs typeface="Century Gothic"/>
            </a:endParaRPr>
          </a:p>
          <a:p>
            <a:pPr marL="0" lvl="0" indent="0" algn="l" rtl="0">
              <a:lnSpc>
                <a:spcPct val="90000"/>
              </a:lnSpc>
              <a:spcBef>
                <a:spcPts val="1000"/>
              </a:spcBef>
              <a:spcAft>
                <a:spcPts val="0"/>
              </a:spcAft>
              <a:buNone/>
            </a:pPr>
            <a:r>
              <a:rPr lang="en-US" sz="1100" i="1" dirty="0">
                <a:solidFill>
                  <a:schemeClr val="tx1"/>
                </a:solidFill>
                <a:latin typeface="Century Gothic"/>
              </a:rPr>
              <a:t>Nominees will be evaluated solely on the criteria listed for each Transitions Innovation Award. In evaluating nominees, Transitions will give no consideration to the volume or value of past, current, or anticipated business generated by the nominee for Transitions or any of its affiliates. Similarly, selection as a Transitions Innovation Award finalist or winner does not impose any obligation to purchase, order, arrange for, or recommend any products or services from Transitions or any of its affiliates.​</a:t>
            </a:r>
            <a:endParaRPr sz="1100" i="1">
              <a:solidFill>
                <a:schemeClr val="tx1"/>
              </a:solidFill>
              <a:latin typeface="Century Gothic"/>
            </a:endParaRPr>
          </a:p>
        </p:txBody>
      </p:sp>
    </p:spTree>
    <p:extLst>
      <p:ext uri="{BB962C8B-B14F-4D97-AF65-F5344CB8AC3E}">
        <p14:creationId xmlns:p14="http://schemas.microsoft.com/office/powerpoint/2010/main" val="162982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txBox="1">
            <a:spLocks noGrp="1"/>
          </p:cNvSpPr>
          <p:nvPr>
            <p:ph type="body" idx="4294967295"/>
          </p:nvPr>
        </p:nvSpPr>
        <p:spPr>
          <a:xfrm>
            <a:off x="442582" y="913877"/>
            <a:ext cx="11351100" cy="410963"/>
          </a:xfrm>
          <a:prstGeom prst="rect">
            <a:avLst/>
          </a:prstGeom>
          <a:noFill/>
          <a:ln>
            <a:noFill/>
          </a:ln>
        </p:spPr>
        <p:txBody>
          <a:bodyPr spcFirstLastPara="1" wrap="square" lIns="91425" tIns="45700" rIns="91425" bIns="45700" anchor="t" anchorCtr="0">
            <a:noAutofit/>
          </a:bodyPr>
          <a:lstStyle/>
          <a:p>
            <a:pPr marL="186262" lvl="0" indent="0" algn="l" rtl="0">
              <a:lnSpc>
                <a:spcPct val="70000"/>
              </a:lnSpc>
              <a:spcBef>
                <a:spcPts val="1000"/>
              </a:spcBef>
              <a:spcAft>
                <a:spcPts val="0"/>
              </a:spcAft>
              <a:buSzPts val="640"/>
              <a:buNone/>
            </a:pPr>
            <a:r>
              <a:rPr lang="en-US" sz="1646" b="1" dirty="0"/>
              <a:t>Fill out the below chart with your results, consider the KPI’s applicable to your category </a:t>
            </a:r>
            <a:endParaRPr sz="1646" dirty="0"/>
          </a:p>
        </p:txBody>
      </p:sp>
      <p:sp>
        <p:nvSpPr>
          <p:cNvPr id="203" name="Google Shape;203;p11"/>
          <p:cNvSpPr txBox="1">
            <a:spLocks noGrp="1"/>
          </p:cNvSpPr>
          <p:nvPr>
            <p:ph type="title" idx="4294967295"/>
          </p:nvPr>
        </p:nvSpPr>
        <p:spPr>
          <a:xfrm>
            <a:off x="414792" y="365126"/>
            <a:ext cx="11353707" cy="5955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KPI’s to Consider: IMPACT AND RESULTS</a:t>
            </a:r>
            <a:endParaRPr/>
          </a:p>
        </p:txBody>
      </p:sp>
      <p:graphicFrame>
        <p:nvGraphicFramePr>
          <p:cNvPr id="204" name="Google Shape;204;p11"/>
          <p:cNvGraphicFramePr/>
          <p:nvPr>
            <p:extLst>
              <p:ext uri="{D42A27DB-BD31-4B8C-83A1-F6EECF244321}">
                <p14:modId xmlns:p14="http://schemas.microsoft.com/office/powerpoint/2010/main" val="3107491192"/>
              </p:ext>
            </p:extLst>
          </p:nvPr>
        </p:nvGraphicFramePr>
        <p:xfrm>
          <a:off x="398318" y="1324840"/>
          <a:ext cx="11376673" cy="4026705"/>
        </p:xfrm>
        <a:graphic>
          <a:graphicData uri="http://schemas.openxmlformats.org/drawingml/2006/table">
            <a:tbl>
              <a:tblPr firstRow="1" bandRow="1">
                <a:noFill/>
                <a:tableStyleId>{B99C5C35-00D0-4762-BEBE-9977F20968F3}</a:tableStyleId>
              </a:tblPr>
              <a:tblGrid>
                <a:gridCol w="5579289">
                  <a:extLst>
                    <a:ext uri="{9D8B030D-6E8A-4147-A177-3AD203B41FA5}">
                      <a16:colId xmlns:a16="http://schemas.microsoft.com/office/drawing/2014/main" val="20000"/>
                    </a:ext>
                  </a:extLst>
                </a:gridCol>
                <a:gridCol w="2282221">
                  <a:extLst>
                    <a:ext uri="{9D8B030D-6E8A-4147-A177-3AD203B41FA5}">
                      <a16:colId xmlns:a16="http://schemas.microsoft.com/office/drawing/2014/main" val="20001"/>
                    </a:ext>
                  </a:extLst>
                </a:gridCol>
                <a:gridCol w="2299864">
                  <a:extLst>
                    <a:ext uri="{9D8B030D-6E8A-4147-A177-3AD203B41FA5}">
                      <a16:colId xmlns:a16="http://schemas.microsoft.com/office/drawing/2014/main" val="20002"/>
                    </a:ext>
                  </a:extLst>
                </a:gridCol>
                <a:gridCol w="1215299">
                  <a:extLst>
                    <a:ext uri="{9D8B030D-6E8A-4147-A177-3AD203B41FA5}">
                      <a16:colId xmlns:a16="http://schemas.microsoft.com/office/drawing/2014/main" val="20003"/>
                    </a:ext>
                  </a:extLst>
                </a:gridCol>
              </a:tblGrid>
              <a:tr h="553850">
                <a:tc>
                  <a:txBody>
                    <a:bodyPr/>
                    <a:lstStyle/>
                    <a:p>
                      <a:pPr marL="0" marR="0" lvl="0" indent="0" algn="l" rtl="0">
                        <a:lnSpc>
                          <a:spcPct val="100000"/>
                        </a:lnSpc>
                        <a:spcBef>
                          <a:spcPts val="0"/>
                        </a:spcBef>
                        <a:spcAft>
                          <a:spcPts val="0"/>
                        </a:spcAft>
                        <a:buNone/>
                      </a:pPr>
                      <a:endParaRPr sz="1400" u="none" strike="noStrike" cap="none">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a:latin typeface="Century Gothic"/>
                          <a:ea typeface="Century Gothic"/>
                          <a:cs typeface="Century Gothic"/>
                          <a:sym typeface="Century Gothic"/>
                        </a:rPr>
                        <a:t>2021</a:t>
                      </a:r>
                      <a:endParaRPr>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a:latin typeface="Century Gothic"/>
                          <a:ea typeface="Century Gothic"/>
                          <a:cs typeface="Century Gothic"/>
                          <a:sym typeface="Century Gothic"/>
                        </a:rPr>
                        <a:t>2022</a:t>
                      </a:r>
                      <a:endParaRPr>
                        <a:latin typeface="Century Gothic"/>
                        <a:ea typeface="Century Gothic"/>
                        <a:cs typeface="Century Gothic"/>
                        <a:sym typeface="Century Gothic"/>
                      </a:endParaRPr>
                    </a:p>
                  </a:txBody>
                  <a:tcPr marL="151525" marR="151525" marT="75775" marB="75775"/>
                </a:tc>
                <a:tc>
                  <a:txBody>
                    <a:bodyPr/>
                    <a:lstStyle/>
                    <a:p>
                      <a:pPr marL="0" marR="0" lvl="0" indent="0" algn="l" rtl="0">
                        <a:lnSpc>
                          <a:spcPct val="100000"/>
                        </a:lnSpc>
                        <a:spcBef>
                          <a:spcPts val="0"/>
                        </a:spcBef>
                        <a:spcAft>
                          <a:spcPts val="0"/>
                        </a:spcAft>
                        <a:buNone/>
                      </a:pPr>
                      <a:r>
                        <a:rPr lang="en-US" sz="1400" u="none" strike="noStrike" cap="none">
                          <a:latin typeface="Century Gothic"/>
                          <a:ea typeface="Century Gothic"/>
                          <a:cs typeface="Century Gothic"/>
                          <a:sym typeface="Century Gothic"/>
                        </a:rPr>
                        <a:t>% Increase</a:t>
                      </a:r>
                      <a:endParaRPr>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0"/>
                  </a:ext>
                </a:extLst>
              </a:tr>
              <a:tr h="995875">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Century Gothic"/>
                          <a:ea typeface="Century Gothic"/>
                          <a:cs typeface="Century Gothic"/>
                          <a:sym typeface="Century Gothic"/>
                        </a:rPr>
                        <a:t>Social Media (</a:t>
                      </a:r>
                      <a:r>
                        <a:rPr lang="en-US" sz="1200" i="1" u="none" strike="noStrike" cap="none">
                          <a:solidFill>
                            <a:schemeClr val="dk1"/>
                          </a:solidFill>
                          <a:latin typeface="Century Gothic"/>
                          <a:ea typeface="Century Gothic"/>
                          <a:cs typeface="Century Gothic"/>
                          <a:sym typeface="Century Gothic"/>
                        </a:rPr>
                        <a:t>Transitions </a:t>
                      </a:r>
                      <a:r>
                        <a:rPr lang="en-US" sz="1200" u="none" strike="noStrike" cap="none">
                          <a:solidFill>
                            <a:schemeClr val="dk1"/>
                          </a:solidFill>
                          <a:latin typeface="Century Gothic"/>
                          <a:ea typeface="Century Gothic"/>
                          <a:cs typeface="Century Gothic"/>
                          <a:sym typeface="Century Gothic"/>
                        </a:rPr>
                        <a:t>lenses related posts): Total posts, Impressions, Reach, Video Views, Engagements, </a:t>
                      </a:r>
                      <a:r>
                        <a:rPr lang="en-US" sz="1200" u="none" strike="noStrike" cap="none" err="1">
                          <a:solidFill>
                            <a:schemeClr val="dk1"/>
                          </a:solidFill>
                          <a:latin typeface="Century Gothic"/>
                          <a:ea typeface="Century Gothic"/>
                          <a:cs typeface="Century Gothic"/>
                          <a:sym typeface="Century Gothic"/>
                        </a:rPr>
                        <a:t>etc</a:t>
                      </a:r>
                      <a:endParaRPr sz="1200" u="none" strike="noStrike" cap="none" err="1">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Posts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Reach</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Impressions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Video Views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Engagement</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Click-Through</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Posts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Reach</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Impressions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Video Views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Engagement</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Click-Through</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0" marR="0" lvl="0" indent="0" algn="l" rtl="0">
                        <a:lnSpc>
                          <a:spcPct val="100000"/>
                        </a:lnSpc>
                        <a:spcBef>
                          <a:spcPts val="0"/>
                        </a:spcBef>
                        <a:spcAft>
                          <a:spcPts val="0"/>
                        </a:spcAft>
                        <a:buNone/>
                      </a:pPr>
                      <a:endParaRPr sz="1200" i="0" u="none" strike="noStrike" cap="none">
                        <a:solidFill>
                          <a:schemeClr val="dk1"/>
                        </a:solidFill>
                        <a:latin typeface="Century Gothic"/>
                        <a:ea typeface="Century Gothic"/>
                        <a:cs typeface="Century Gothic"/>
                        <a:sym typeface="Century Gothic"/>
                      </a:endParaRPr>
                    </a:p>
                  </a:txBody>
                  <a:tcPr marL="79725" marR="79725" marT="39850" marB="39850"/>
                </a:tc>
                <a:extLst>
                  <a:ext uri="{0D108BD9-81ED-4DB2-BD59-A6C34878D82A}">
                    <a16:rowId xmlns:a16="http://schemas.microsoft.com/office/drawing/2014/main" val="10001"/>
                  </a:ext>
                </a:extLst>
              </a:tr>
              <a:tr h="395950">
                <a:tc>
                  <a:txBody>
                    <a:bodyPr/>
                    <a:lstStyle/>
                    <a:p>
                      <a:pPr marL="0" marR="0" lvl="0" indent="0" algn="l" rtl="0">
                        <a:lnSpc>
                          <a:spcPct val="100000"/>
                        </a:lnSpc>
                        <a:spcBef>
                          <a:spcPts val="0"/>
                        </a:spcBef>
                        <a:spcAft>
                          <a:spcPts val="0"/>
                        </a:spcAft>
                        <a:buNone/>
                      </a:pPr>
                      <a:r>
                        <a:rPr lang="en-US" sz="1200">
                          <a:latin typeface="Century Gothic"/>
                          <a:ea typeface="Century Gothic"/>
                          <a:cs typeface="Century Gothic"/>
                          <a:sym typeface="Century Gothic"/>
                        </a:rPr>
                        <a:t>Trainings: T</a:t>
                      </a:r>
                      <a:r>
                        <a:rPr lang="en-US" sz="1200" u="none" strike="noStrike" cap="none">
                          <a:solidFill>
                            <a:schemeClr val="dk1"/>
                          </a:solidFill>
                          <a:latin typeface="Century Gothic"/>
                          <a:ea typeface="Century Gothic"/>
                          <a:cs typeface="Century Gothic"/>
                          <a:sym typeface="Century Gothic"/>
                        </a:rPr>
                        <a:t>opic, location, audience size</a:t>
                      </a:r>
                      <a:endParaRPr sz="120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Trainings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Trainings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2"/>
                  </a:ext>
                </a:extLst>
              </a:tr>
              <a:tr h="371517">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Century Gothic"/>
                          <a:ea typeface="Century Gothic"/>
                          <a:cs typeface="Century Gothic"/>
                          <a:sym typeface="Century Gothic"/>
                        </a:rPr>
                        <a:t>Speaking Engagements: topic, location, audience size</a:t>
                      </a:r>
                      <a:endParaRPr sz="120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Speaking Engagements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Speaking Engagements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a:t>
                      </a:r>
                      <a:endParaRPr sz="1050" i="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3"/>
                  </a:ext>
                </a:extLst>
              </a:tr>
              <a:tr h="563205">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Century Gothic"/>
                          <a:ea typeface="Century Gothic"/>
                          <a:cs typeface="Century Gothic"/>
                          <a:sym typeface="Century Gothic"/>
                        </a:rPr>
                        <a:t>Articles/Interviews: topic, reach, etc.</a:t>
                      </a:r>
                      <a:endParaRPr sz="120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Speaking Engagements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Size/Reach</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Topics</a:t>
                      </a:r>
                      <a:endParaRPr sz="105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Total Speaking Engagements</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Audience Size/Reach</a:t>
                      </a:r>
                      <a:endParaRPr>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Topics</a:t>
                      </a:r>
                      <a:endParaRPr>
                        <a:latin typeface="Century Gothic"/>
                        <a:ea typeface="Century Gothic"/>
                        <a:cs typeface="Century Gothic"/>
                        <a:sym typeface="Century Gothic"/>
                      </a:endParaRPr>
                    </a:p>
                  </a:txBody>
                  <a:tcPr marL="79725" marR="79725" marT="39850" marB="39850"/>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None/>
                      </a:pPr>
                      <a:r>
                        <a:rPr lang="en-US" sz="1200" u="none" strike="noStrike" cap="none">
                          <a:solidFill>
                            <a:schemeClr val="dk1"/>
                          </a:solidFill>
                          <a:latin typeface="Century Gothic"/>
                          <a:ea typeface="Century Gothic"/>
                          <a:cs typeface="Century Gothic"/>
                          <a:sym typeface="Century Gothic"/>
                        </a:rPr>
                        <a:t>Marketing Efforts</a:t>
                      </a:r>
                      <a:endParaRPr sz="120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u="none" strike="noStrike" cap="none">
                          <a:solidFill>
                            <a:schemeClr val="dk1"/>
                          </a:solidFill>
                          <a:latin typeface="Century Gothic"/>
                          <a:ea typeface="Century Gothic"/>
                          <a:cs typeface="Century Gothic"/>
                          <a:sym typeface="Century Gothic"/>
                        </a:rPr>
                        <a:t>Reach</a:t>
                      </a:r>
                      <a:endParaRPr sz="1050" u="none" strike="noStrike" cap="none">
                        <a:solidFill>
                          <a:schemeClr val="dk1"/>
                        </a:solidFill>
                        <a:latin typeface="Century Gothic"/>
                        <a:ea typeface="Century Gothic"/>
                        <a:cs typeface="Century Gothic"/>
                        <a:sym typeface="Century Gothic"/>
                      </a:endParaRPr>
                    </a:p>
                  </a:txBody>
                  <a:tcPr marL="79725" marR="79725" marT="39850" marB="39850"/>
                </a:tc>
                <a:tc>
                  <a:txBody>
                    <a:bodyPr/>
                    <a:lstStyle/>
                    <a:p>
                      <a:pPr marL="171450" marR="0" lvl="0" indent="-171450" algn="l" rtl="0">
                        <a:lnSpc>
                          <a:spcPct val="100000"/>
                        </a:lnSpc>
                        <a:spcBef>
                          <a:spcPts val="0"/>
                        </a:spcBef>
                        <a:spcAft>
                          <a:spcPts val="0"/>
                        </a:spcAft>
                        <a:buClr>
                          <a:srgbClr val="000000"/>
                        </a:buClr>
                        <a:buSzPts val="1050"/>
                        <a:buFont typeface="Century Gothic"/>
                        <a:buChar char="•"/>
                      </a:pPr>
                      <a:r>
                        <a:rPr lang="en-US" sz="1050">
                          <a:latin typeface="Century Gothic"/>
                          <a:ea typeface="Century Gothic"/>
                          <a:cs typeface="Century Gothic"/>
                          <a:sym typeface="Century Gothic"/>
                        </a:rPr>
                        <a:t>Reach</a:t>
                      </a:r>
                      <a:endParaRPr sz="1050">
                        <a:latin typeface="Century Gothic"/>
                        <a:ea typeface="Century Gothic"/>
                        <a:cs typeface="Century Gothic"/>
                        <a:sym typeface="Century Gothic"/>
                      </a:endParaRPr>
                    </a:p>
                  </a:txBody>
                  <a:tcPr marL="79725" marR="79725" marT="39850" marB="39850"/>
                </a:tc>
                <a:tc>
                  <a:txBody>
                    <a:bodyPr/>
                    <a:lstStyle/>
                    <a:p>
                      <a:pPr marL="0" marR="0" lvl="0" indent="0" algn="l" rtl="0">
                        <a:lnSpc>
                          <a:spcPct val="100000"/>
                        </a:lnSpc>
                        <a:spcBef>
                          <a:spcPts val="0"/>
                        </a:spcBef>
                        <a:spcAft>
                          <a:spcPts val="0"/>
                        </a:spcAft>
                        <a:buNone/>
                      </a:pPr>
                      <a:endParaRPr sz="1200" u="none" strike="noStrike" cap="none">
                        <a:solidFill>
                          <a:schemeClr val="dk1"/>
                        </a:solidFill>
                        <a:latin typeface="Century Gothic"/>
                        <a:ea typeface="Century Gothic"/>
                        <a:cs typeface="Century Gothic"/>
                        <a:sym typeface="Century Gothic"/>
                      </a:endParaRPr>
                    </a:p>
                  </a:txBody>
                  <a:tcPr marL="151525" marR="151525" marT="75775" marB="75775"/>
                </a:tc>
                <a:extLst>
                  <a:ext uri="{0D108BD9-81ED-4DB2-BD59-A6C34878D82A}">
                    <a16:rowId xmlns:a16="http://schemas.microsoft.com/office/drawing/2014/main" val="2311461962"/>
                  </a:ext>
                </a:extLst>
              </a:tr>
              <a:tr h="711500">
                <a:tc>
                  <a:txBody>
                    <a:bodyPr/>
                    <a:lstStyle/>
                    <a:p>
                      <a:pPr marL="0" marR="0" lvl="0" indent="0" algn="l" rtl="0">
                        <a:lnSpc>
                          <a:spcPct val="100000"/>
                        </a:lnSpc>
                        <a:spcBef>
                          <a:spcPts val="0"/>
                        </a:spcBef>
                        <a:spcAft>
                          <a:spcPts val="0"/>
                        </a:spcAft>
                        <a:buNone/>
                      </a:pPr>
                      <a:r>
                        <a:rPr lang="en-US" sz="1200" b="1" i="1" dirty="0">
                          <a:latin typeface="Century Gothic"/>
                          <a:ea typeface="Century Gothic"/>
                          <a:cs typeface="Century Gothic"/>
                          <a:sym typeface="Century Gothic"/>
                        </a:rPr>
                        <a:t>Did we miss a unique tactic specific to your initiative(s)?</a:t>
                      </a:r>
                      <a:endParaRPr sz="1200" b="1" i="1" dirty="0">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200" i="1" dirty="0">
                          <a:latin typeface="Century Gothic"/>
                          <a:ea typeface="Century Gothic"/>
                          <a:cs typeface="Century Gothic"/>
                          <a:sym typeface="Century Gothic"/>
                        </a:rPr>
                        <a:t>Share and define your innovative efforts here, we are excited to learn more!</a:t>
                      </a:r>
                      <a:endParaRPr sz="1200" i="1" dirty="0">
                        <a:latin typeface="Century Gothic"/>
                        <a:ea typeface="Century Gothic"/>
                        <a:cs typeface="Century Gothic"/>
                        <a:sym typeface="Century Gothic"/>
                      </a:endParaRPr>
                    </a:p>
                  </a:txBody>
                  <a:tcPr marL="79725" marR="79725" marT="39850" marB="39850" anchor="ctr"/>
                </a:tc>
                <a:tc>
                  <a:txBody>
                    <a:bodyPr/>
                    <a:lstStyle/>
                    <a:p>
                      <a:pPr marL="171450" marR="0" lvl="0" indent="-104775" algn="ctr" rtl="0">
                        <a:lnSpc>
                          <a:spcPct val="100000"/>
                        </a:lnSpc>
                        <a:spcBef>
                          <a:spcPts val="0"/>
                        </a:spcBef>
                        <a:spcAft>
                          <a:spcPts val="0"/>
                        </a:spcAft>
                        <a:buNone/>
                      </a:pPr>
                      <a:r>
                        <a:rPr lang="en-US" sz="1050" i="1" dirty="0">
                          <a:latin typeface="Century Gothic"/>
                          <a:ea typeface="Century Gothic"/>
                          <a:cs typeface="Century Gothic"/>
                          <a:sym typeface="Century Gothic"/>
                        </a:rPr>
                        <a:t>Define your KPI’s here</a:t>
                      </a:r>
                      <a:endParaRPr sz="1050" i="1" u="none" strike="noStrike" cap="none" dirty="0">
                        <a:solidFill>
                          <a:schemeClr val="dk1"/>
                        </a:solidFill>
                        <a:latin typeface="Century Gothic"/>
                        <a:ea typeface="Century Gothic"/>
                        <a:cs typeface="Century Gothic"/>
                        <a:sym typeface="Century Gothic"/>
                      </a:endParaRPr>
                    </a:p>
                  </a:txBody>
                  <a:tcPr marL="79725" marR="79725" marT="39850" marB="39850" anchor="ctr"/>
                </a:tc>
                <a:tc>
                  <a:txBody>
                    <a:bodyPr/>
                    <a:lstStyle/>
                    <a:p>
                      <a:pPr marL="171450" lvl="0" indent="-104775" algn="ctr" rtl="0">
                        <a:spcBef>
                          <a:spcPts val="0"/>
                        </a:spcBef>
                        <a:spcAft>
                          <a:spcPts val="0"/>
                        </a:spcAft>
                        <a:buClr>
                          <a:schemeClr val="dk1"/>
                        </a:buClr>
                        <a:buSzPts val="1100"/>
                        <a:buFont typeface="Arial"/>
                        <a:buNone/>
                      </a:pPr>
                      <a:r>
                        <a:rPr lang="en-US" sz="1050" i="1">
                          <a:latin typeface="Century Gothic"/>
                          <a:ea typeface="Century Gothic"/>
                          <a:cs typeface="Century Gothic"/>
                          <a:sym typeface="Century Gothic"/>
                        </a:rPr>
                        <a:t>Define your KPI’s here</a:t>
                      </a:r>
                      <a:endParaRPr sz="1050" u="none" strike="noStrike" cap="none">
                        <a:solidFill>
                          <a:schemeClr val="dk1"/>
                        </a:solidFill>
                        <a:latin typeface="Century Gothic"/>
                        <a:ea typeface="Century Gothic"/>
                        <a:cs typeface="Century Gothic"/>
                        <a:sym typeface="Century Gothic"/>
                      </a:endParaRPr>
                    </a:p>
                  </a:txBody>
                  <a:tcPr marL="79725" marR="79725" marT="39850" marB="39850" anchor="ctr"/>
                </a:tc>
                <a:tc>
                  <a:txBody>
                    <a:bodyPr/>
                    <a:lstStyle/>
                    <a:p>
                      <a:pPr marL="0" marR="0" lvl="0" indent="0" algn="l" rtl="0">
                        <a:lnSpc>
                          <a:spcPct val="100000"/>
                        </a:lnSpc>
                        <a:spcBef>
                          <a:spcPts val="0"/>
                        </a:spcBef>
                        <a:spcAft>
                          <a:spcPts val="0"/>
                        </a:spcAft>
                        <a:buNone/>
                      </a:pPr>
                      <a:endParaRPr sz="1200" u="none" strike="noStrike" cap="none" dirty="0">
                        <a:solidFill>
                          <a:schemeClr val="dk1"/>
                        </a:solidFill>
                        <a:latin typeface="Century Gothic"/>
                        <a:ea typeface="Century Gothic"/>
                        <a:cs typeface="Century Gothic"/>
                        <a:sym typeface="Century Gothic"/>
                      </a:endParaRPr>
                    </a:p>
                  </a:txBody>
                  <a:tcPr marL="151525" marR="151525" marT="75775" marB="75775" anchor="ctr"/>
                </a:tc>
                <a:extLst>
                  <a:ext uri="{0D108BD9-81ED-4DB2-BD59-A6C34878D82A}">
                    <a16:rowId xmlns:a16="http://schemas.microsoft.com/office/drawing/2014/main" val="10005"/>
                  </a:ext>
                </a:extLst>
              </a:tr>
            </a:tbl>
          </a:graphicData>
        </a:graphic>
      </p:graphicFrame>
      <p:sp>
        <p:nvSpPr>
          <p:cNvPr id="205" name="Google Shape;205;p11"/>
          <p:cNvSpPr txBox="1"/>
          <p:nvPr/>
        </p:nvSpPr>
        <p:spPr>
          <a:xfrm>
            <a:off x="408214" y="5379251"/>
            <a:ext cx="11353800" cy="1064364"/>
          </a:xfrm>
          <a:prstGeom prst="rect">
            <a:avLst/>
          </a:prstGeom>
          <a:noFill/>
          <a:ln>
            <a:noFill/>
          </a:ln>
        </p:spPr>
        <p:txBody>
          <a:bodyPr spcFirstLastPara="1" wrap="square" lIns="91425" tIns="91425" rIns="91425" bIns="91425" anchor="t" anchorCtr="0">
            <a:spAutoFit/>
          </a:bodyPr>
          <a:lstStyle/>
          <a:p>
            <a:pPr>
              <a:lnSpc>
                <a:spcPct val="90000"/>
              </a:lnSpc>
              <a:spcBef>
                <a:spcPts val="1000"/>
              </a:spcBef>
            </a:pPr>
            <a:r>
              <a:rPr lang="en-US" sz="1200" b="1" i="1" dirty="0">
                <a:solidFill>
                  <a:schemeClr val="tx1"/>
                </a:solidFill>
                <a:latin typeface="Century Gothic"/>
                <a:ea typeface="Century Gothic"/>
                <a:cs typeface="Century Gothic"/>
                <a:sym typeface="Century Gothic"/>
              </a:rPr>
              <a:t>Important To Note: </a:t>
            </a:r>
            <a:endParaRPr lang="en-US" sz="1200" i="1">
              <a:solidFill>
                <a:schemeClr val="tx1"/>
              </a:solidFill>
              <a:latin typeface="Century Gothic"/>
              <a:ea typeface="Century Gothic"/>
              <a:cs typeface="Century Gothic"/>
            </a:endParaRPr>
          </a:p>
          <a:p>
            <a:pPr marL="0" lvl="0" indent="0" algn="l" rtl="0">
              <a:lnSpc>
                <a:spcPct val="90000"/>
              </a:lnSpc>
              <a:spcBef>
                <a:spcPts val="1000"/>
              </a:spcBef>
              <a:spcAft>
                <a:spcPts val="0"/>
              </a:spcAft>
              <a:buNone/>
            </a:pPr>
            <a:r>
              <a:rPr lang="en-US" sz="1100" i="1" dirty="0">
                <a:solidFill>
                  <a:schemeClr val="tx1"/>
                </a:solidFill>
                <a:latin typeface="Century Gothic"/>
              </a:rPr>
              <a:t>Nominees will be evaluated solely on the criteria listed for each Transitions Innovation Award. In evaluating nominees, Transitions will give no consideration to the volume or value of past, current, or anticipated business generated by the nominee for Transitions or any of its affiliates. Similarly, selection as a Transitions Innovation Award finalist or winner does not impose any obligation to purchase, order, arrange for, or recommend any products or services from Transitions or any of its affiliates.​</a:t>
            </a:r>
            <a:endParaRPr sz="1100" i="1">
              <a:solidFill>
                <a:schemeClr val="tx1"/>
              </a:solidFill>
              <a:latin typeface="Century Gothic"/>
            </a:endParaRPr>
          </a:p>
        </p:txBody>
      </p:sp>
    </p:spTree>
  </p:cSld>
  <p:clrMapOvr>
    <a:masterClrMapping/>
  </p:clrMapOvr>
</p:sld>
</file>

<file path=ppt/theme/theme1.xml><?xml version="1.0" encoding="utf-8"?>
<a:theme xmlns:a="http://schemas.openxmlformats.org/drawingml/2006/main" name="Office team white background">
  <a:themeElements>
    <a:clrScheme name="Transitions colours">
      <a:dk1>
        <a:srgbClr val="000000"/>
      </a:dk1>
      <a:lt1>
        <a:srgbClr val="FFFFFF"/>
      </a:lt1>
      <a:dk2>
        <a:srgbClr val="000000"/>
      </a:dk2>
      <a:lt2>
        <a:srgbClr val="FFFFFF"/>
      </a:lt2>
      <a:accent1>
        <a:srgbClr val="344F17"/>
      </a:accent1>
      <a:accent2>
        <a:srgbClr val="7F4006"/>
      </a:accent2>
      <a:accent3>
        <a:srgbClr val="41200B"/>
      </a:accent3>
      <a:accent4>
        <a:srgbClr val="03347C"/>
      </a:accent4>
      <a:accent5>
        <a:srgbClr val="13471F"/>
      </a:accent5>
      <a:accent6>
        <a:srgbClr val="47246D"/>
      </a:accent6>
      <a:hlink>
        <a:srgbClr val="333333"/>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983</Words>
  <Application>Microsoft Office PowerPoint</Application>
  <PresentationFormat>Widescreen</PresentationFormat>
  <Paragraphs>131</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team white background</vt:lpstr>
      <vt:lpstr>Company/ Individual name</vt:lpstr>
      <vt:lpstr>TIPS ON YOUR SUBMISSION:</vt:lpstr>
      <vt:lpstr>ABOUT US</vt:lpstr>
      <vt:lpstr>COMMITMENT AND INSPIRATION </vt:lpstr>
      <vt:lpstr>GOALS</vt:lpstr>
      <vt:lpstr>PLAN AND CREATIVITY</vt:lpstr>
      <vt:lpstr>EXAMPLES</vt:lpstr>
      <vt:lpstr>RESULTS + IMPACT</vt:lpstr>
      <vt:lpstr>KPI’s to Consider: IMPACT AND RESULTS</vt:lpstr>
      <vt:lpstr>TRACK YOUR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Individual name</dc:title>
  <dc:creator>Courtney Myers</dc:creator>
  <cp:lastModifiedBy>Michael Battisti</cp:lastModifiedBy>
  <cp:revision>43</cp:revision>
  <dcterms:modified xsi:type="dcterms:W3CDTF">2023-01-18T19:19:16Z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9a4386-74b9-4603-ae20-950a659f9b6e_Enabled">
    <vt:lpwstr>true</vt:lpwstr>
  </property>
  <property fmtid="{D5CDD505-2E9C-101B-9397-08002B2CF9AE}" pid="3" name="MSIP_Label_2e9a4386-74b9-4603-ae20-950a659f9b6e_SetDate">
    <vt:lpwstr>2022-10-25T19:22:50Z</vt:lpwstr>
  </property>
  <property fmtid="{D5CDD505-2E9C-101B-9397-08002B2CF9AE}" pid="4" name="MSIP_Label_2e9a4386-74b9-4603-ae20-950a659f9b6e_Method">
    <vt:lpwstr>Standard</vt:lpwstr>
  </property>
  <property fmtid="{D5CDD505-2E9C-101B-9397-08002B2CF9AE}" pid="5" name="MSIP_Label_2e9a4386-74b9-4603-ae20-950a659f9b6e_Name">
    <vt:lpwstr>Internal Use Only</vt:lpwstr>
  </property>
  <property fmtid="{D5CDD505-2E9C-101B-9397-08002B2CF9AE}" pid="6" name="MSIP_Label_2e9a4386-74b9-4603-ae20-950a659f9b6e_SiteId">
    <vt:lpwstr>c7d1a8f7-0546-4a0c-8cf5-3ddaebf97d51</vt:lpwstr>
  </property>
  <property fmtid="{D5CDD505-2E9C-101B-9397-08002B2CF9AE}" pid="7" name="MSIP_Label_2e9a4386-74b9-4603-ae20-950a659f9b6e_ActionId">
    <vt:lpwstr>5e04a56b-dd3b-48a9-9d25-adbebc694860</vt:lpwstr>
  </property>
  <property fmtid="{D5CDD505-2E9C-101B-9397-08002B2CF9AE}" pid="8" name="MSIP_Label_2e9a4386-74b9-4603-ae20-950a659f9b6e_ContentBits">
    <vt:lpwstr>0</vt:lpwstr>
  </property>
</Properties>
</file>